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1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81"/>
  </p:notesMasterIdLst>
  <p:sldIdLst>
    <p:sldId id="2009" r:id="rId5"/>
    <p:sldId id="1477" r:id="rId6"/>
    <p:sldId id="346" r:id="rId7"/>
    <p:sldId id="347" r:id="rId8"/>
    <p:sldId id="348" r:id="rId9"/>
    <p:sldId id="2086" r:id="rId10"/>
    <p:sldId id="2028" r:id="rId11"/>
    <p:sldId id="2081" r:id="rId12"/>
    <p:sldId id="2082" r:id="rId13"/>
    <p:sldId id="2083" r:id="rId14"/>
    <p:sldId id="2084" r:id="rId15"/>
    <p:sldId id="2085" r:id="rId16"/>
    <p:sldId id="977" r:id="rId17"/>
    <p:sldId id="1796" r:id="rId18"/>
    <p:sldId id="349" r:id="rId19"/>
    <p:sldId id="2001" r:id="rId20"/>
    <p:sldId id="2002" r:id="rId21"/>
    <p:sldId id="2003" r:id="rId22"/>
    <p:sldId id="335" r:id="rId23"/>
    <p:sldId id="336" r:id="rId24"/>
    <p:sldId id="329" r:id="rId25"/>
    <p:sldId id="2004" r:id="rId26"/>
    <p:sldId id="2029" r:id="rId27"/>
    <p:sldId id="2030" r:id="rId28"/>
    <p:sldId id="2031" r:id="rId29"/>
    <p:sldId id="2005" r:id="rId30"/>
    <p:sldId id="331" r:id="rId31"/>
    <p:sldId id="2032" r:id="rId32"/>
    <p:sldId id="2087" r:id="rId33"/>
    <p:sldId id="2088" r:id="rId34"/>
    <p:sldId id="337" r:id="rId35"/>
    <p:sldId id="2089" r:id="rId36"/>
    <p:sldId id="339" r:id="rId37"/>
    <p:sldId id="338" r:id="rId38"/>
    <p:sldId id="2007" r:id="rId39"/>
    <p:sldId id="2033" r:id="rId40"/>
    <p:sldId id="1970" r:id="rId41"/>
    <p:sldId id="350" r:id="rId42"/>
    <p:sldId id="358" r:id="rId43"/>
    <p:sldId id="360" r:id="rId44"/>
    <p:sldId id="309" r:id="rId45"/>
    <p:sldId id="311" r:id="rId46"/>
    <p:sldId id="312" r:id="rId47"/>
    <p:sldId id="313" r:id="rId48"/>
    <p:sldId id="315" r:id="rId49"/>
    <p:sldId id="316" r:id="rId50"/>
    <p:sldId id="2026" r:id="rId51"/>
    <p:sldId id="2024" r:id="rId52"/>
    <p:sldId id="351" r:id="rId53"/>
    <p:sldId id="361" r:id="rId54"/>
    <p:sldId id="2010" r:id="rId55"/>
    <p:sldId id="362" r:id="rId56"/>
    <p:sldId id="2090" r:id="rId57"/>
    <p:sldId id="2011" r:id="rId58"/>
    <p:sldId id="2012" r:id="rId59"/>
    <p:sldId id="379" r:id="rId60"/>
    <p:sldId id="371" r:id="rId61"/>
    <p:sldId id="372" r:id="rId62"/>
    <p:sldId id="380" r:id="rId63"/>
    <p:sldId id="1843" r:id="rId64"/>
    <p:sldId id="363" r:id="rId65"/>
    <p:sldId id="2018" r:id="rId66"/>
    <p:sldId id="2019" r:id="rId67"/>
    <p:sldId id="1844" r:id="rId68"/>
    <p:sldId id="1980" r:id="rId69"/>
    <p:sldId id="364" r:id="rId70"/>
    <p:sldId id="2023" r:id="rId71"/>
    <p:sldId id="1486" r:id="rId72"/>
    <p:sldId id="1487" r:id="rId73"/>
    <p:sldId id="2077" r:id="rId74"/>
    <p:sldId id="2078" r:id="rId75"/>
    <p:sldId id="2079" r:id="rId76"/>
    <p:sldId id="2080" r:id="rId77"/>
    <p:sldId id="2025" r:id="rId78"/>
    <p:sldId id="2027" r:id="rId79"/>
    <p:sldId id="1363" r:id="rId80"/>
  </p:sldIdLst>
  <p:sldSz cx="12192000" cy="6858000"/>
  <p:notesSz cx="6858000" cy="9144000"/>
  <p:defaultTextStyle>
    <a:defPPr>
      <a:defRPr lang="en-US"/>
    </a:defPPr>
    <a:lvl1pPr marL="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0FC"/>
    <a:srgbClr val="000000"/>
    <a:srgbClr val="A5300F"/>
    <a:srgbClr val="C8C8C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83551E-64CF-D948-97DD-CFB25EA12127}" v="11" dt="2022-09-22T20:16:19.3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9" autoAdjust="0"/>
    <p:restoredTop sz="94626" autoAdjust="0"/>
  </p:normalViewPr>
  <p:slideViewPr>
    <p:cSldViewPr snapToGrid="0">
      <p:cViewPr varScale="1">
        <p:scale>
          <a:sx n="121" d="100"/>
          <a:sy n="121" d="100"/>
        </p:scale>
        <p:origin x="90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Boily" userId="4ace92db-0572-4382-889e-50f73e2bf144" providerId="ADAL" clId="{9083551E-64CF-D948-97DD-CFB25EA12127}"/>
    <pc:docChg chg="undo custSel addSld modSld">
      <pc:chgData name="Patrick Boily" userId="4ace92db-0572-4382-889e-50f73e2bf144" providerId="ADAL" clId="{9083551E-64CF-D948-97DD-CFB25EA12127}" dt="2022-09-22T20:20:55.983" v="341" actId="1037"/>
      <pc:docMkLst>
        <pc:docMk/>
      </pc:docMkLst>
      <pc:sldChg chg="addSp delSp modSp new mod modClrScheme chgLayout">
        <pc:chgData name="Patrick Boily" userId="4ace92db-0572-4382-889e-50f73e2bf144" providerId="ADAL" clId="{9083551E-64CF-D948-97DD-CFB25EA12127}" dt="2022-09-22T20:20:55.983" v="341" actId="1037"/>
        <pc:sldMkLst>
          <pc:docMk/>
          <pc:sldMk cId="3057413804" sldId="2090"/>
        </pc:sldMkLst>
        <pc:spChg chg="del mod ord">
          <ac:chgData name="Patrick Boily" userId="4ace92db-0572-4382-889e-50f73e2bf144" providerId="ADAL" clId="{9083551E-64CF-D948-97DD-CFB25EA12127}" dt="2022-09-22T20:05:44.641" v="1" actId="700"/>
          <ac:spMkLst>
            <pc:docMk/>
            <pc:sldMk cId="3057413804" sldId="2090"/>
            <ac:spMk id="2" creationId="{76656ABD-1F5A-C71B-E9ED-DCFB6611F2E2}"/>
          </ac:spMkLst>
        </pc:spChg>
        <pc:spChg chg="del">
          <ac:chgData name="Patrick Boily" userId="4ace92db-0572-4382-889e-50f73e2bf144" providerId="ADAL" clId="{9083551E-64CF-D948-97DD-CFB25EA12127}" dt="2022-09-22T20:05:44.641" v="1" actId="700"/>
          <ac:spMkLst>
            <pc:docMk/>
            <pc:sldMk cId="3057413804" sldId="2090"/>
            <ac:spMk id="3" creationId="{03F3BA41-6C3C-540F-BA70-A9B574CE3789}"/>
          </ac:spMkLst>
        </pc:spChg>
        <pc:spChg chg="add del mod ord">
          <ac:chgData name="Patrick Boily" userId="4ace92db-0572-4382-889e-50f73e2bf144" providerId="ADAL" clId="{9083551E-64CF-D948-97DD-CFB25EA12127}" dt="2022-09-22T20:07:25.847" v="19" actId="478"/>
          <ac:spMkLst>
            <pc:docMk/>
            <pc:sldMk cId="3057413804" sldId="2090"/>
            <ac:spMk id="4" creationId="{1D5416CD-AA3E-82AF-5A93-4B66AFB3C6E5}"/>
          </ac:spMkLst>
        </pc:spChg>
        <pc:spChg chg="add mod">
          <ac:chgData name="Patrick Boily" userId="4ace92db-0572-4382-889e-50f73e2bf144" providerId="ADAL" clId="{9083551E-64CF-D948-97DD-CFB25EA12127}" dt="2022-09-22T20:14:40.633" v="182" actId="1035"/>
          <ac:spMkLst>
            <pc:docMk/>
            <pc:sldMk cId="3057413804" sldId="2090"/>
            <ac:spMk id="18" creationId="{D7206711-3094-F5F8-ADF1-DD66A8639043}"/>
          </ac:spMkLst>
        </pc:spChg>
        <pc:spChg chg="add mod">
          <ac:chgData name="Patrick Boily" userId="4ace92db-0572-4382-889e-50f73e2bf144" providerId="ADAL" clId="{9083551E-64CF-D948-97DD-CFB25EA12127}" dt="2022-09-22T20:14:40.633" v="182" actId="1035"/>
          <ac:spMkLst>
            <pc:docMk/>
            <pc:sldMk cId="3057413804" sldId="2090"/>
            <ac:spMk id="19" creationId="{A92CEFF3-C432-7CC0-2CED-E19FCBF2F188}"/>
          </ac:spMkLst>
        </pc:spChg>
        <pc:spChg chg="add mod">
          <ac:chgData name="Patrick Boily" userId="4ace92db-0572-4382-889e-50f73e2bf144" providerId="ADAL" clId="{9083551E-64CF-D948-97DD-CFB25EA12127}" dt="2022-09-22T20:14:40.633" v="182" actId="1035"/>
          <ac:spMkLst>
            <pc:docMk/>
            <pc:sldMk cId="3057413804" sldId="2090"/>
            <ac:spMk id="20" creationId="{539939CC-3B32-EB7F-8DD4-59F1BC1879BC}"/>
          </ac:spMkLst>
        </pc:spChg>
        <pc:spChg chg="add mod">
          <ac:chgData name="Patrick Boily" userId="4ace92db-0572-4382-889e-50f73e2bf144" providerId="ADAL" clId="{9083551E-64CF-D948-97DD-CFB25EA12127}" dt="2022-09-22T20:15:32.924" v="205" actId="14100"/>
          <ac:spMkLst>
            <pc:docMk/>
            <pc:sldMk cId="3057413804" sldId="2090"/>
            <ac:spMk id="23" creationId="{71A21737-E9D9-31F7-F3AD-8106262D7D8F}"/>
          </ac:spMkLst>
        </pc:spChg>
        <pc:spChg chg="add mod">
          <ac:chgData name="Patrick Boily" userId="4ace92db-0572-4382-889e-50f73e2bf144" providerId="ADAL" clId="{9083551E-64CF-D948-97DD-CFB25EA12127}" dt="2022-09-22T20:15:47.509" v="211" actId="20577"/>
          <ac:spMkLst>
            <pc:docMk/>
            <pc:sldMk cId="3057413804" sldId="2090"/>
            <ac:spMk id="24" creationId="{1EC0BFED-3A9B-0DF8-29D8-95A04DF58074}"/>
          </ac:spMkLst>
        </pc:spChg>
        <pc:spChg chg="add mod">
          <ac:chgData name="Patrick Boily" userId="4ace92db-0572-4382-889e-50f73e2bf144" providerId="ADAL" clId="{9083551E-64CF-D948-97DD-CFB25EA12127}" dt="2022-09-22T20:16:11.085" v="220" actId="20577"/>
          <ac:spMkLst>
            <pc:docMk/>
            <pc:sldMk cId="3057413804" sldId="2090"/>
            <ac:spMk id="25" creationId="{7A25BB8A-C163-D729-5552-4B688EA35327}"/>
          </ac:spMkLst>
        </pc:spChg>
        <pc:spChg chg="add mod">
          <ac:chgData name="Patrick Boily" userId="4ace92db-0572-4382-889e-50f73e2bf144" providerId="ADAL" clId="{9083551E-64CF-D948-97DD-CFB25EA12127}" dt="2022-09-22T20:17:03.366" v="325" actId="20577"/>
          <ac:spMkLst>
            <pc:docMk/>
            <pc:sldMk cId="3057413804" sldId="2090"/>
            <ac:spMk id="26" creationId="{679290E2-2C12-30A0-2D1B-76063E60A794}"/>
          </ac:spMkLst>
        </pc:spChg>
        <pc:spChg chg="add mod">
          <ac:chgData name="Patrick Boily" userId="4ace92db-0572-4382-889e-50f73e2bf144" providerId="ADAL" clId="{9083551E-64CF-D948-97DD-CFB25EA12127}" dt="2022-09-22T20:17:09.869" v="330" actId="20577"/>
          <ac:spMkLst>
            <pc:docMk/>
            <pc:sldMk cId="3057413804" sldId="2090"/>
            <ac:spMk id="27" creationId="{5CA138DA-6543-D791-CCC9-63D47EDBE2CF}"/>
          </ac:spMkLst>
        </pc:spChg>
        <pc:spChg chg="add mod">
          <ac:chgData name="Patrick Boily" userId="4ace92db-0572-4382-889e-50f73e2bf144" providerId="ADAL" clId="{9083551E-64CF-D948-97DD-CFB25EA12127}" dt="2022-09-22T20:17:15.320" v="336" actId="20577"/>
          <ac:spMkLst>
            <pc:docMk/>
            <pc:sldMk cId="3057413804" sldId="2090"/>
            <ac:spMk id="28" creationId="{7A1B5C20-A1B5-1149-DB32-2CC97A0A5FA2}"/>
          </ac:spMkLst>
        </pc:spChg>
        <pc:grpChg chg="add del mod">
          <ac:chgData name="Patrick Boily" userId="4ace92db-0572-4382-889e-50f73e2bf144" providerId="ADAL" clId="{9083551E-64CF-D948-97DD-CFB25EA12127}" dt="2022-09-22T20:20:37.374" v="338" actId="165"/>
          <ac:grpSpMkLst>
            <pc:docMk/>
            <pc:sldMk cId="3057413804" sldId="2090"/>
            <ac:grpSpMk id="17" creationId="{8546610D-E905-09F9-2A75-4CE6AFCFE109}"/>
          </ac:grpSpMkLst>
        </pc:grpChg>
        <pc:picChg chg="add mod">
          <ac:chgData name="Patrick Boily" userId="4ace92db-0572-4382-889e-50f73e2bf144" providerId="ADAL" clId="{9083551E-64CF-D948-97DD-CFB25EA12127}" dt="2022-09-22T20:13:42.766" v="89" actId="1035"/>
          <ac:picMkLst>
            <pc:docMk/>
            <pc:sldMk cId="3057413804" sldId="2090"/>
            <ac:picMk id="5" creationId="{D9FA7F86-67A7-52ED-4BD7-F5219D4A8A02}"/>
          </ac:picMkLst>
        </pc:picChg>
        <pc:picChg chg="add mod">
          <ac:chgData name="Patrick Boily" userId="4ace92db-0572-4382-889e-50f73e2bf144" providerId="ADAL" clId="{9083551E-64CF-D948-97DD-CFB25EA12127}" dt="2022-09-22T20:14:49.298" v="184" actId="1035"/>
          <ac:picMkLst>
            <pc:docMk/>
            <pc:sldMk cId="3057413804" sldId="2090"/>
            <ac:picMk id="6" creationId="{1850D406-C053-C1B7-86EC-A070EFE36A9D}"/>
          </ac:picMkLst>
        </pc:picChg>
        <pc:picChg chg="add mod">
          <ac:chgData name="Patrick Boily" userId="4ace92db-0572-4382-889e-50f73e2bf144" providerId="ADAL" clId="{9083551E-64CF-D948-97DD-CFB25EA12127}" dt="2022-09-22T20:13:42.766" v="89" actId="1035"/>
          <ac:picMkLst>
            <pc:docMk/>
            <pc:sldMk cId="3057413804" sldId="2090"/>
            <ac:picMk id="7" creationId="{A7A2B355-A8B8-F871-B877-00636F6B3550}"/>
          </ac:picMkLst>
        </pc:picChg>
        <pc:picChg chg="add mod">
          <ac:chgData name="Patrick Boily" userId="4ace92db-0572-4382-889e-50f73e2bf144" providerId="ADAL" clId="{9083551E-64CF-D948-97DD-CFB25EA12127}" dt="2022-09-22T20:09:35.682" v="36" actId="465"/>
          <ac:picMkLst>
            <pc:docMk/>
            <pc:sldMk cId="3057413804" sldId="2090"/>
            <ac:picMk id="8" creationId="{15CD9A2C-BBEE-7481-D10E-28470A046C28}"/>
          </ac:picMkLst>
        </pc:picChg>
        <pc:picChg chg="add mod topLvl">
          <ac:chgData name="Patrick Boily" userId="4ace92db-0572-4382-889e-50f73e2bf144" providerId="ADAL" clId="{9083551E-64CF-D948-97DD-CFB25EA12127}" dt="2022-09-22T20:20:37.374" v="338" actId="165"/>
          <ac:picMkLst>
            <pc:docMk/>
            <pc:sldMk cId="3057413804" sldId="2090"/>
            <ac:picMk id="10" creationId="{338C646B-61D5-4622-38F3-290E036F512C}"/>
          </ac:picMkLst>
        </pc:picChg>
        <pc:picChg chg="add mod">
          <ac:chgData name="Patrick Boily" userId="4ace92db-0572-4382-889e-50f73e2bf144" providerId="ADAL" clId="{9083551E-64CF-D948-97DD-CFB25EA12127}" dt="2022-09-22T20:14:12.358" v="126" actId="1035"/>
          <ac:picMkLst>
            <pc:docMk/>
            <pc:sldMk cId="3057413804" sldId="2090"/>
            <ac:picMk id="11" creationId="{C0D84A9D-4BE1-B90B-D6B7-4BE5581B54A3}"/>
          </ac:picMkLst>
        </pc:picChg>
        <pc:picChg chg="add mod">
          <ac:chgData name="Patrick Boily" userId="4ace92db-0572-4382-889e-50f73e2bf144" providerId="ADAL" clId="{9083551E-64CF-D948-97DD-CFB25EA12127}" dt="2022-09-22T20:09:35.682" v="36" actId="465"/>
          <ac:picMkLst>
            <pc:docMk/>
            <pc:sldMk cId="3057413804" sldId="2090"/>
            <ac:picMk id="12" creationId="{E5AB1456-DEB9-4E7A-A9EA-DDB9D2368488}"/>
          </ac:picMkLst>
        </pc:picChg>
        <pc:picChg chg="add mod">
          <ac:chgData name="Patrick Boily" userId="4ace92db-0572-4382-889e-50f73e2bf144" providerId="ADAL" clId="{9083551E-64CF-D948-97DD-CFB25EA12127}" dt="2022-09-22T20:09:13.676" v="34" actId="465"/>
          <ac:picMkLst>
            <pc:docMk/>
            <pc:sldMk cId="3057413804" sldId="2090"/>
            <ac:picMk id="13" creationId="{6762E84A-4465-0C0F-E4CB-97282F0879D6}"/>
          </ac:picMkLst>
        </pc:picChg>
        <pc:picChg chg="add mod">
          <ac:chgData name="Patrick Boily" userId="4ace92db-0572-4382-889e-50f73e2bf144" providerId="ADAL" clId="{9083551E-64CF-D948-97DD-CFB25EA12127}" dt="2022-09-22T20:16:55.030" v="321" actId="1035"/>
          <ac:picMkLst>
            <pc:docMk/>
            <pc:sldMk cId="3057413804" sldId="2090"/>
            <ac:picMk id="14" creationId="{2D46B568-A70C-5430-F0F3-024A711161D7}"/>
          </ac:picMkLst>
        </pc:picChg>
        <pc:picChg chg="add mod topLvl">
          <ac:chgData name="Patrick Boily" userId="4ace92db-0572-4382-889e-50f73e2bf144" providerId="ADAL" clId="{9083551E-64CF-D948-97DD-CFB25EA12127}" dt="2022-09-22T20:20:55.983" v="341" actId="1037"/>
          <ac:picMkLst>
            <pc:docMk/>
            <pc:sldMk cId="3057413804" sldId="2090"/>
            <ac:picMk id="16" creationId="{C9316F65-A0C2-DC15-6003-76C731E587AB}"/>
          </ac:picMkLst>
        </pc:picChg>
        <pc:cxnChg chg="add del mod">
          <ac:chgData name="Patrick Boily" userId="4ace92db-0572-4382-889e-50f73e2bf144" providerId="ADAL" clId="{9083551E-64CF-D948-97DD-CFB25EA12127}" dt="2022-09-22T20:06:34.942" v="7" actId="478"/>
          <ac:cxnSpMkLst>
            <pc:docMk/>
            <pc:sldMk cId="3057413804" sldId="2090"/>
            <ac:cxnSpMk id="9" creationId="{B07160A8-B9D9-E46D-9991-659C51912613}"/>
          </ac:cxnSpMkLst>
        </pc:cxnChg>
        <pc:cxnChg chg="add del mod">
          <ac:chgData name="Patrick Boily" userId="4ace92db-0572-4382-889e-50f73e2bf144" providerId="ADAL" clId="{9083551E-64CF-D948-97DD-CFB25EA12127}" dt="2022-09-22T20:06:31.393" v="6" actId="478"/>
          <ac:cxnSpMkLst>
            <pc:docMk/>
            <pc:sldMk cId="3057413804" sldId="2090"/>
            <ac:cxnSpMk id="15" creationId="{11A2E9E8-CDFD-11CC-B9A1-468A3C5DA8E9}"/>
          </ac:cxnSpMkLst>
        </pc:cxnChg>
        <pc:cxnChg chg="add del mod">
          <ac:chgData name="Patrick Boily" userId="4ace92db-0572-4382-889e-50f73e2bf144" providerId="ADAL" clId="{9083551E-64CF-D948-97DD-CFB25EA12127}" dt="2022-09-22T20:18:22.518" v="337" actId="478"/>
          <ac:cxnSpMkLst>
            <pc:docMk/>
            <pc:sldMk cId="3057413804" sldId="2090"/>
            <ac:cxnSpMk id="22" creationId="{4492597B-6F3D-5477-4305-5561DA30F302}"/>
          </ac:cxnSpMkLst>
        </pc:cxnChg>
      </pc:sldChg>
    </pc:docChg>
  </pc:docChgLst>
  <pc:docChgLst>
    <pc:chgData name="Patrick Boily" userId="4ace92db-0572-4382-889e-50f73e2bf144" providerId="ADAL" clId="{5862F2D1-5EEA-184D-B162-7BB75AEEDF61}"/>
    <pc:docChg chg="modSld">
      <pc:chgData name="Patrick Boily" userId="4ace92db-0572-4382-889e-50f73e2bf144" providerId="ADAL" clId="{5862F2D1-5EEA-184D-B162-7BB75AEEDF61}" dt="2021-07-31T23:31:42.967" v="1" actId="14100"/>
      <pc:docMkLst>
        <pc:docMk/>
      </pc:docMkLst>
      <pc:sldChg chg="modSp mod">
        <pc:chgData name="Patrick Boily" userId="4ace92db-0572-4382-889e-50f73e2bf144" providerId="ADAL" clId="{5862F2D1-5EEA-184D-B162-7BB75AEEDF61}" dt="2021-07-31T23:31:42.967" v="1" actId="14100"/>
        <pc:sldMkLst>
          <pc:docMk/>
          <pc:sldMk cId="4003809405" sldId="358"/>
        </pc:sldMkLst>
        <pc:spChg chg="mod">
          <ac:chgData name="Patrick Boily" userId="4ace92db-0572-4382-889e-50f73e2bf144" providerId="ADAL" clId="{5862F2D1-5EEA-184D-B162-7BB75AEEDF61}" dt="2021-07-31T23:31:42.967" v="1" actId="14100"/>
          <ac:spMkLst>
            <pc:docMk/>
            <pc:sldMk cId="4003809405" sldId="358"/>
            <ac:spMk id="3" creationId="{00000000-0000-0000-0000-000000000000}"/>
          </ac:spMkLst>
        </pc:spChg>
      </pc:sldChg>
    </pc:docChg>
  </pc:docChgLst>
  <pc:docChgLst>
    <pc:chgData name="Patrick Boily" userId="4ace92db-0572-4382-889e-50f73e2bf144" providerId="ADAL" clId="{30D2C893-C20F-794A-9368-8538A21D689A}"/>
    <pc:docChg chg="custSel addSld delSld modSld">
      <pc:chgData name="Patrick Boily" userId="4ace92db-0572-4382-889e-50f73e2bf144" providerId="ADAL" clId="{30D2C893-C20F-794A-9368-8538A21D689A}" dt="2022-05-10T16:13:06.400" v="36" actId="1076"/>
      <pc:docMkLst>
        <pc:docMk/>
      </pc:docMkLst>
      <pc:sldChg chg="addSp delSp modSp add mod modTransition chgLayout">
        <pc:chgData name="Patrick Boily" userId="4ace92db-0572-4382-889e-50f73e2bf144" providerId="ADAL" clId="{30D2C893-C20F-794A-9368-8538A21D689A}" dt="2022-05-10T16:12:02.587" v="30" actId="1076"/>
        <pc:sldMkLst>
          <pc:docMk/>
          <pc:sldMk cId="1813165433" sldId="309"/>
        </pc:sldMkLst>
        <pc:spChg chg="mod ord">
          <ac:chgData name="Patrick Boily" userId="4ace92db-0572-4382-889e-50f73e2bf144" providerId="ADAL" clId="{30D2C893-C20F-794A-9368-8538A21D689A}" dt="2022-05-10T16:09:51.448" v="24" actId="20577"/>
          <ac:spMkLst>
            <pc:docMk/>
            <pc:sldMk cId="1813165433" sldId="309"/>
            <ac:spMk id="2" creationId="{00000000-0000-0000-0000-000000000000}"/>
          </ac:spMkLst>
        </pc:spChg>
        <pc:spChg chg="add del mod ord">
          <ac:chgData name="Patrick Boily" userId="4ace92db-0572-4382-889e-50f73e2bf144" providerId="ADAL" clId="{30D2C893-C20F-794A-9368-8538A21D689A}" dt="2022-05-10T16:05:54.184" v="9" actId="478"/>
          <ac:spMkLst>
            <pc:docMk/>
            <pc:sldMk cId="1813165433" sldId="309"/>
            <ac:spMk id="3" creationId="{2C0761A8-EBFA-4EC8-F321-2F5AB8F5CBE5}"/>
          </ac:spMkLst>
        </pc:spChg>
        <pc:spChg chg="del">
          <ac:chgData name="Patrick Boily" userId="4ace92db-0572-4382-889e-50f73e2bf144" providerId="ADAL" clId="{30D2C893-C20F-794A-9368-8538A21D689A}" dt="2022-05-10T16:09:49.875" v="23" actId="478"/>
          <ac:spMkLst>
            <pc:docMk/>
            <pc:sldMk cId="1813165433" sldId="309"/>
            <ac:spMk id="5" creationId="{911243B3-AABF-FEC0-1C1F-E508317411F2}"/>
          </ac:spMkLst>
        </pc:spChg>
        <pc:spChg chg="add mod">
          <ac:chgData name="Patrick Boily" userId="4ace92db-0572-4382-889e-50f73e2bf144" providerId="ADAL" clId="{30D2C893-C20F-794A-9368-8538A21D689A}" dt="2022-05-10T16:09:45.637" v="22"/>
          <ac:spMkLst>
            <pc:docMk/>
            <pc:sldMk cId="1813165433" sldId="309"/>
            <ac:spMk id="6" creationId="{D756A2CC-6971-4D8F-D37A-EC7678CA4851}"/>
          </ac:spMkLst>
        </pc:spChg>
        <pc:picChg chg="mod">
          <ac:chgData name="Patrick Boily" userId="4ace92db-0572-4382-889e-50f73e2bf144" providerId="ADAL" clId="{30D2C893-C20F-794A-9368-8538A21D689A}" dt="2022-05-10T16:12:02.587" v="30" actId="1076"/>
          <ac:picMkLst>
            <pc:docMk/>
            <pc:sldMk cId="1813165433" sldId="309"/>
            <ac:picMk id="3074" creationId="{F2AF2326-ED71-4E6C-B07C-76B9EC8BFACC}"/>
          </ac:picMkLst>
        </pc:picChg>
      </pc:sldChg>
      <pc:sldChg chg="addSp delSp modSp add mod modTransition chgLayout">
        <pc:chgData name="Patrick Boily" userId="4ace92db-0572-4382-889e-50f73e2bf144" providerId="ADAL" clId="{30D2C893-C20F-794A-9368-8538A21D689A}" dt="2022-05-10T16:12:07.382" v="31" actId="1076"/>
        <pc:sldMkLst>
          <pc:docMk/>
          <pc:sldMk cId="1401802799" sldId="311"/>
        </pc:sldMkLst>
        <pc:spChg chg="mod ord">
          <ac:chgData name="Patrick Boily" userId="4ace92db-0572-4382-889e-50f73e2bf144" providerId="ADAL" clId="{30D2C893-C20F-794A-9368-8538A21D689A}" dt="2022-05-10T16:06:06.410" v="12" actId="207"/>
          <ac:spMkLst>
            <pc:docMk/>
            <pc:sldMk cId="1401802799" sldId="311"/>
            <ac:spMk id="2" creationId="{00000000-0000-0000-0000-000000000000}"/>
          </ac:spMkLst>
        </pc:spChg>
        <pc:spChg chg="add del mod ord">
          <ac:chgData name="Patrick Boily" userId="4ace92db-0572-4382-889e-50f73e2bf144" providerId="ADAL" clId="{30D2C893-C20F-794A-9368-8538A21D689A}" dt="2022-05-10T16:05:51.010" v="8" actId="478"/>
          <ac:spMkLst>
            <pc:docMk/>
            <pc:sldMk cId="1401802799" sldId="311"/>
            <ac:spMk id="3" creationId="{16418F61-8CCE-3901-D0F6-4B233C35A4F4}"/>
          </ac:spMkLst>
        </pc:spChg>
        <pc:spChg chg="del">
          <ac:chgData name="Patrick Boily" userId="4ace92db-0572-4382-889e-50f73e2bf144" providerId="ADAL" clId="{30D2C893-C20F-794A-9368-8538A21D689A}" dt="2022-05-10T16:10:08.773" v="25" actId="478"/>
          <ac:spMkLst>
            <pc:docMk/>
            <pc:sldMk cId="1401802799" sldId="311"/>
            <ac:spMk id="5" creationId="{E628EF42-BE58-13F4-9836-C32158522FEB}"/>
          </ac:spMkLst>
        </pc:spChg>
        <pc:spChg chg="add mod">
          <ac:chgData name="Patrick Boily" userId="4ace92db-0572-4382-889e-50f73e2bf144" providerId="ADAL" clId="{30D2C893-C20F-794A-9368-8538A21D689A}" dt="2022-05-10T16:09:44.587" v="21"/>
          <ac:spMkLst>
            <pc:docMk/>
            <pc:sldMk cId="1401802799" sldId="311"/>
            <ac:spMk id="6" creationId="{0881996A-A29A-C064-5B1E-553D1EC6B988}"/>
          </ac:spMkLst>
        </pc:spChg>
        <pc:picChg chg="mod">
          <ac:chgData name="Patrick Boily" userId="4ace92db-0572-4382-889e-50f73e2bf144" providerId="ADAL" clId="{30D2C893-C20F-794A-9368-8538A21D689A}" dt="2022-05-10T16:12:07.382" v="31" actId="1076"/>
          <ac:picMkLst>
            <pc:docMk/>
            <pc:sldMk cId="1401802799" sldId="311"/>
            <ac:picMk id="4098" creationId="{518A0F10-BB9E-484D-89C3-20E7A4314F53}"/>
          </ac:picMkLst>
        </pc:picChg>
      </pc:sldChg>
      <pc:sldChg chg="addSp delSp modSp add mod modTransition chgLayout">
        <pc:chgData name="Patrick Boily" userId="4ace92db-0572-4382-889e-50f73e2bf144" providerId="ADAL" clId="{30D2C893-C20F-794A-9368-8538A21D689A}" dt="2022-05-10T16:12:13.401" v="32" actId="1076"/>
        <pc:sldMkLst>
          <pc:docMk/>
          <pc:sldMk cId="4152572913" sldId="312"/>
        </pc:sldMkLst>
        <pc:spChg chg="mod ord">
          <ac:chgData name="Patrick Boily" userId="4ace92db-0572-4382-889e-50f73e2bf144" providerId="ADAL" clId="{30D2C893-C20F-794A-9368-8538A21D689A}" dt="2022-05-10T16:06:13.378" v="13" actId="207"/>
          <ac:spMkLst>
            <pc:docMk/>
            <pc:sldMk cId="4152572913" sldId="312"/>
            <ac:spMk id="2" creationId="{00000000-0000-0000-0000-000000000000}"/>
          </ac:spMkLst>
        </pc:spChg>
        <pc:spChg chg="add del mod ord">
          <ac:chgData name="Patrick Boily" userId="4ace92db-0572-4382-889e-50f73e2bf144" providerId="ADAL" clId="{30D2C893-C20F-794A-9368-8538A21D689A}" dt="2022-05-10T16:05:47.523" v="7" actId="478"/>
          <ac:spMkLst>
            <pc:docMk/>
            <pc:sldMk cId="4152572913" sldId="312"/>
            <ac:spMk id="3" creationId="{7990D94F-8A15-C73D-9382-E8C08B1B8EAE}"/>
          </ac:spMkLst>
        </pc:spChg>
        <pc:spChg chg="del">
          <ac:chgData name="Patrick Boily" userId="4ace92db-0572-4382-889e-50f73e2bf144" providerId="ADAL" clId="{30D2C893-C20F-794A-9368-8538A21D689A}" dt="2022-05-10T16:10:11.563" v="26" actId="478"/>
          <ac:spMkLst>
            <pc:docMk/>
            <pc:sldMk cId="4152572913" sldId="312"/>
            <ac:spMk id="5" creationId="{2A97C687-795E-FF2F-23CC-05B65B52A0BC}"/>
          </ac:spMkLst>
        </pc:spChg>
        <pc:spChg chg="add mod">
          <ac:chgData name="Patrick Boily" userId="4ace92db-0572-4382-889e-50f73e2bf144" providerId="ADAL" clId="{30D2C893-C20F-794A-9368-8538A21D689A}" dt="2022-05-10T16:09:43.358" v="20"/>
          <ac:spMkLst>
            <pc:docMk/>
            <pc:sldMk cId="4152572913" sldId="312"/>
            <ac:spMk id="6" creationId="{75AFD449-53E7-D6C5-9AC3-C6CA358A4623}"/>
          </ac:spMkLst>
        </pc:spChg>
        <pc:picChg chg="mod">
          <ac:chgData name="Patrick Boily" userId="4ace92db-0572-4382-889e-50f73e2bf144" providerId="ADAL" clId="{30D2C893-C20F-794A-9368-8538A21D689A}" dt="2022-05-10T16:12:13.401" v="32" actId="1076"/>
          <ac:picMkLst>
            <pc:docMk/>
            <pc:sldMk cId="4152572913" sldId="312"/>
            <ac:picMk id="5122" creationId="{FF74FEC9-7D4F-46E0-8CAE-5B83C7197F29}"/>
          </ac:picMkLst>
        </pc:picChg>
      </pc:sldChg>
      <pc:sldChg chg="addSp delSp modSp add mod modTransition chgLayout">
        <pc:chgData name="Patrick Boily" userId="4ace92db-0572-4382-889e-50f73e2bf144" providerId="ADAL" clId="{30D2C893-C20F-794A-9368-8538A21D689A}" dt="2022-05-10T16:12:56.764" v="35" actId="1076"/>
        <pc:sldMkLst>
          <pc:docMk/>
          <pc:sldMk cId="1986269102" sldId="313"/>
        </pc:sldMkLst>
        <pc:spChg chg="mod ord">
          <ac:chgData name="Patrick Boily" userId="4ace92db-0572-4382-889e-50f73e2bf144" providerId="ADAL" clId="{30D2C893-C20F-794A-9368-8538A21D689A}" dt="2022-05-10T16:06:18.545" v="14" actId="207"/>
          <ac:spMkLst>
            <pc:docMk/>
            <pc:sldMk cId="1986269102" sldId="313"/>
            <ac:spMk id="2" creationId="{00000000-0000-0000-0000-000000000000}"/>
          </ac:spMkLst>
        </pc:spChg>
        <pc:spChg chg="add del mod ord">
          <ac:chgData name="Patrick Boily" userId="4ace92db-0572-4382-889e-50f73e2bf144" providerId="ADAL" clId="{30D2C893-C20F-794A-9368-8538A21D689A}" dt="2022-05-10T16:05:44.981" v="6" actId="478"/>
          <ac:spMkLst>
            <pc:docMk/>
            <pc:sldMk cId="1986269102" sldId="313"/>
            <ac:spMk id="3" creationId="{856425BC-7942-0B94-D3A2-2EAE17FC4A63}"/>
          </ac:spMkLst>
        </pc:spChg>
        <pc:spChg chg="del">
          <ac:chgData name="Patrick Boily" userId="4ace92db-0572-4382-889e-50f73e2bf144" providerId="ADAL" clId="{30D2C893-C20F-794A-9368-8538A21D689A}" dt="2022-05-10T16:10:14.318" v="27" actId="478"/>
          <ac:spMkLst>
            <pc:docMk/>
            <pc:sldMk cId="1986269102" sldId="313"/>
            <ac:spMk id="5" creationId="{BFBAA4A8-5416-8F02-C62D-30F30FB97CC7}"/>
          </ac:spMkLst>
        </pc:spChg>
        <pc:spChg chg="add mod">
          <ac:chgData name="Patrick Boily" userId="4ace92db-0572-4382-889e-50f73e2bf144" providerId="ADAL" clId="{30D2C893-C20F-794A-9368-8538A21D689A}" dt="2022-05-10T16:09:42.121" v="19"/>
          <ac:spMkLst>
            <pc:docMk/>
            <pc:sldMk cId="1986269102" sldId="313"/>
            <ac:spMk id="6" creationId="{14D0B4C9-3EB2-24B6-F824-464D8477020E}"/>
          </ac:spMkLst>
        </pc:spChg>
        <pc:picChg chg="mod">
          <ac:chgData name="Patrick Boily" userId="4ace92db-0572-4382-889e-50f73e2bf144" providerId="ADAL" clId="{30D2C893-C20F-794A-9368-8538A21D689A}" dt="2022-05-10T16:12:56.764" v="35" actId="1076"/>
          <ac:picMkLst>
            <pc:docMk/>
            <pc:sldMk cId="1986269102" sldId="313"/>
            <ac:picMk id="6146" creationId="{937EEAB7-BD98-4F7A-8954-E709273C0015}"/>
          </ac:picMkLst>
        </pc:picChg>
      </pc:sldChg>
      <pc:sldChg chg="addSp delSp modSp add mod modTransition chgLayout">
        <pc:chgData name="Patrick Boily" userId="4ace92db-0572-4382-889e-50f73e2bf144" providerId="ADAL" clId="{30D2C893-C20F-794A-9368-8538A21D689A}" dt="2022-05-10T16:12:46.377" v="34" actId="1076"/>
        <pc:sldMkLst>
          <pc:docMk/>
          <pc:sldMk cId="184015401" sldId="315"/>
        </pc:sldMkLst>
        <pc:spChg chg="mod ord">
          <ac:chgData name="Patrick Boily" userId="4ace92db-0572-4382-889e-50f73e2bf144" providerId="ADAL" clId="{30D2C893-C20F-794A-9368-8538A21D689A}" dt="2022-05-10T16:06:22.078" v="15" actId="207"/>
          <ac:spMkLst>
            <pc:docMk/>
            <pc:sldMk cId="184015401" sldId="315"/>
            <ac:spMk id="2" creationId="{00000000-0000-0000-0000-000000000000}"/>
          </ac:spMkLst>
        </pc:spChg>
        <pc:spChg chg="add del mod ord">
          <ac:chgData name="Patrick Boily" userId="4ace92db-0572-4382-889e-50f73e2bf144" providerId="ADAL" clId="{30D2C893-C20F-794A-9368-8538A21D689A}" dt="2022-05-10T16:05:39.311" v="4" actId="478"/>
          <ac:spMkLst>
            <pc:docMk/>
            <pc:sldMk cId="184015401" sldId="315"/>
            <ac:spMk id="3" creationId="{3332E488-FD70-1B34-F8A1-A7CB4AA80F4F}"/>
          </ac:spMkLst>
        </pc:spChg>
        <pc:spChg chg="del">
          <ac:chgData name="Patrick Boily" userId="4ace92db-0572-4382-889e-50f73e2bf144" providerId="ADAL" clId="{30D2C893-C20F-794A-9368-8538A21D689A}" dt="2022-05-10T16:10:16.693" v="28" actId="478"/>
          <ac:spMkLst>
            <pc:docMk/>
            <pc:sldMk cId="184015401" sldId="315"/>
            <ac:spMk id="5" creationId="{26AEBDD7-96F5-5ABF-77BF-8D9C20B583EA}"/>
          </ac:spMkLst>
        </pc:spChg>
        <pc:spChg chg="add mod">
          <ac:chgData name="Patrick Boily" userId="4ace92db-0572-4382-889e-50f73e2bf144" providerId="ADAL" clId="{30D2C893-C20F-794A-9368-8538A21D689A}" dt="2022-05-10T16:09:40.525" v="18"/>
          <ac:spMkLst>
            <pc:docMk/>
            <pc:sldMk cId="184015401" sldId="315"/>
            <ac:spMk id="6" creationId="{02DD04B9-6B02-E591-52E6-5F42916F1601}"/>
          </ac:spMkLst>
        </pc:spChg>
        <pc:picChg chg="mod">
          <ac:chgData name="Patrick Boily" userId="4ace92db-0572-4382-889e-50f73e2bf144" providerId="ADAL" clId="{30D2C893-C20F-794A-9368-8538A21D689A}" dt="2022-05-10T16:12:46.377" v="34" actId="1076"/>
          <ac:picMkLst>
            <pc:docMk/>
            <pc:sldMk cId="184015401" sldId="315"/>
            <ac:picMk id="7170" creationId="{253AD2F1-7DB3-4409-B8FC-C68939C16908}"/>
          </ac:picMkLst>
        </pc:picChg>
      </pc:sldChg>
      <pc:sldChg chg="addSp delSp modSp add del mod modTransition chgLayout">
        <pc:chgData name="Patrick Boily" userId="4ace92db-0572-4382-889e-50f73e2bf144" providerId="ADAL" clId="{30D2C893-C20F-794A-9368-8538A21D689A}" dt="2022-05-10T16:13:06.400" v="36" actId="1076"/>
        <pc:sldMkLst>
          <pc:docMk/>
          <pc:sldMk cId="2631573992" sldId="316"/>
        </pc:sldMkLst>
        <pc:spChg chg="mod ord">
          <ac:chgData name="Patrick Boily" userId="4ace92db-0572-4382-889e-50f73e2bf144" providerId="ADAL" clId="{30D2C893-C20F-794A-9368-8538A21D689A}" dt="2022-05-10T16:06:25.713" v="16" actId="207"/>
          <ac:spMkLst>
            <pc:docMk/>
            <pc:sldMk cId="2631573992" sldId="316"/>
            <ac:spMk id="2" creationId="{00000000-0000-0000-0000-000000000000}"/>
          </ac:spMkLst>
        </pc:spChg>
        <pc:spChg chg="add del mod ord">
          <ac:chgData name="Patrick Boily" userId="4ace92db-0572-4382-889e-50f73e2bf144" providerId="ADAL" clId="{30D2C893-C20F-794A-9368-8538A21D689A}" dt="2022-05-10T16:05:41.928" v="5" actId="478"/>
          <ac:spMkLst>
            <pc:docMk/>
            <pc:sldMk cId="2631573992" sldId="316"/>
            <ac:spMk id="3" creationId="{735E41D7-EDE4-3558-1A4D-2526B52AF0B6}"/>
          </ac:spMkLst>
        </pc:spChg>
        <pc:spChg chg="del">
          <ac:chgData name="Patrick Boily" userId="4ace92db-0572-4382-889e-50f73e2bf144" providerId="ADAL" clId="{30D2C893-C20F-794A-9368-8538A21D689A}" dt="2022-05-10T16:10:19.506" v="29" actId="478"/>
          <ac:spMkLst>
            <pc:docMk/>
            <pc:sldMk cId="2631573992" sldId="316"/>
            <ac:spMk id="4" creationId="{23A38FC9-4086-4BBF-B88C-496E074BF311}"/>
          </ac:spMkLst>
        </pc:spChg>
        <pc:spChg chg="add mod">
          <ac:chgData name="Patrick Boily" userId="4ace92db-0572-4382-889e-50f73e2bf144" providerId="ADAL" clId="{30D2C893-C20F-794A-9368-8538A21D689A}" dt="2022-05-10T16:09:38.446" v="17"/>
          <ac:spMkLst>
            <pc:docMk/>
            <pc:sldMk cId="2631573992" sldId="316"/>
            <ac:spMk id="6" creationId="{6EC43C1C-AC35-F84E-699F-F4B11E4516DD}"/>
          </ac:spMkLst>
        </pc:spChg>
        <pc:picChg chg="mod">
          <ac:chgData name="Patrick Boily" userId="4ace92db-0572-4382-889e-50f73e2bf144" providerId="ADAL" clId="{30D2C893-C20F-794A-9368-8538A21D689A}" dt="2022-05-10T16:13:06.400" v="36" actId="1076"/>
          <ac:picMkLst>
            <pc:docMk/>
            <pc:sldMk cId="2631573992" sldId="316"/>
            <ac:picMk id="8194" creationId="{E9D999E5-B487-4C13-999A-5011AFFE7EA0}"/>
          </ac:picMkLst>
        </pc:picChg>
      </pc:sldChg>
    </pc:docChg>
  </pc:docChgLst>
  <pc:docChgLst>
    <pc:chgData name="Patrick Boily" userId="4ace92db-0572-4382-889e-50f73e2bf144" providerId="ADAL" clId="{E9F6FE95-8AD3-CF47-88E1-884593A635C1}"/>
    <pc:docChg chg="custSel delSld modSld modMainMaster">
      <pc:chgData name="Patrick Boily" userId="4ace92db-0572-4382-889e-50f73e2bf144" providerId="ADAL" clId="{E9F6FE95-8AD3-CF47-88E1-884593A635C1}" dt="2020-09-09T22:51:42.156" v="26" actId="2696"/>
      <pc:docMkLst>
        <pc:docMk/>
      </pc:docMkLst>
      <pc:sldChg chg="modSp mod">
        <pc:chgData name="Patrick Boily" userId="4ace92db-0572-4382-889e-50f73e2bf144" providerId="ADAL" clId="{E9F6FE95-8AD3-CF47-88E1-884593A635C1}" dt="2020-09-09T22:49:20.200" v="19" actId="20577"/>
        <pc:sldMkLst>
          <pc:docMk/>
          <pc:sldMk cId="4169325903" sldId="362"/>
        </pc:sldMkLst>
        <pc:spChg chg="mod">
          <ac:chgData name="Patrick Boily" userId="4ace92db-0572-4382-889e-50f73e2bf144" providerId="ADAL" clId="{E9F6FE95-8AD3-CF47-88E1-884593A635C1}" dt="2020-09-09T22:49:20.200" v="19" actId="20577"/>
          <ac:spMkLst>
            <pc:docMk/>
            <pc:sldMk cId="4169325903" sldId="362"/>
            <ac:spMk id="3" creationId="{00000000-0000-0000-0000-000000000000}"/>
          </ac:spMkLst>
        </pc:spChg>
      </pc:sldChg>
      <pc:sldChg chg="modSp mod">
        <pc:chgData name="Patrick Boily" userId="4ace92db-0572-4382-889e-50f73e2bf144" providerId="ADAL" clId="{E9F6FE95-8AD3-CF47-88E1-884593A635C1}" dt="2020-09-03T15:47:12.446" v="16" actId="14100"/>
        <pc:sldMkLst>
          <pc:docMk/>
          <pc:sldMk cId="438049603" sldId="364"/>
        </pc:sldMkLst>
        <pc:spChg chg="mod">
          <ac:chgData name="Patrick Boily" userId="4ace92db-0572-4382-889e-50f73e2bf144" providerId="ADAL" clId="{E9F6FE95-8AD3-CF47-88E1-884593A635C1}" dt="2020-09-03T15:47:02.242" v="13" actId="20577"/>
          <ac:spMkLst>
            <pc:docMk/>
            <pc:sldMk cId="438049603" sldId="364"/>
            <ac:spMk id="3" creationId="{00000000-0000-0000-0000-000000000000}"/>
          </ac:spMkLst>
        </pc:spChg>
        <pc:cxnChg chg="mod">
          <ac:chgData name="Patrick Boily" userId="4ace92db-0572-4382-889e-50f73e2bf144" providerId="ADAL" clId="{E9F6FE95-8AD3-CF47-88E1-884593A635C1}" dt="2020-09-03T15:47:12.446" v="16" actId="14100"/>
          <ac:cxnSpMkLst>
            <pc:docMk/>
            <pc:sldMk cId="438049603" sldId="364"/>
            <ac:cxnSpMk id="12" creationId="{DB99B463-DAAD-4545-AA84-E4EFF5A0F0AC}"/>
          </ac:cxnSpMkLst>
        </pc:cxnChg>
      </pc:sldChg>
      <pc:sldChg chg="modSp mod">
        <pc:chgData name="Patrick Boily" userId="4ace92db-0572-4382-889e-50f73e2bf144" providerId="ADAL" clId="{E9F6FE95-8AD3-CF47-88E1-884593A635C1}" dt="2020-09-09T22:47:46.823" v="17" actId="20577"/>
        <pc:sldMkLst>
          <pc:docMk/>
          <pc:sldMk cId="3710048771" sldId="2009"/>
        </pc:sldMkLst>
        <pc:spChg chg="mod">
          <ac:chgData name="Patrick Boily" userId="4ace92db-0572-4382-889e-50f73e2bf144" providerId="ADAL" clId="{E9F6FE95-8AD3-CF47-88E1-884593A635C1}" dt="2020-09-09T22:47:46.823" v="17" actId="20577"/>
          <ac:spMkLst>
            <pc:docMk/>
            <pc:sldMk cId="3710048771" sldId="2009"/>
            <ac:spMk id="3" creationId="{4735C48B-72E0-D747-A26E-46BF4F98C7DC}"/>
          </ac:spMkLst>
        </pc:spChg>
      </pc:sldChg>
      <pc:sldChg chg="modSp mod">
        <pc:chgData name="Patrick Boily" userId="4ace92db-0572-4382-889e-50f73e2bf144" providerId="ADAL" clId="{E9F6FE95-8AD3-CF47-88E1-884593A635C1}" dt="2020-09-09T22:49:39.235" v="24" actId="20577"/>
        <pc:sldMkLst>
          <pc:docMk/>
          <pc:sldMk cId="179953954" sldId="2012"/>
        </pc:sldMkLst>
        <pc:spChg chg="mod">
          <ac:chgData name="Patrick Boily" userId="4ace92db-0572-4382-889e-50f73e2bf144" providerId="ADAL" clId="{E9F6FE95-8AD3-CF47-88E1-884593A635C1}" dt="2020-09-09T22:49:29.380" v="21" actId="20577"/>
          <ac:spMkLst>
            <pc:docMk/>
            <pc:sldMk cId="179953954" sldId="2012"/>
            <ac:spMk id="31" creationId="{0598F5DC-DF2F-1C47-B01B-0EFCC4331A8A}"/>
          </ac:spMkLst>
        </pc:spChg>
        <pc:spChg chg="mod">
          <ac:chgData name="Patrick Boily" userId="4ace92db-0572-4382-889e-50f73e2bf144" providerId="ADAL" clId="{E9F6FE95-8AD3-CF47-88E1-884593A635C1}" dt="2020-09-09T22:49:35.433" v="23" actId="20577"/>
          <ac:spMkLst>
            <pc:docMk/>
            <pc:sldMk cId="179953954" sldId="2012"/>
            <ac:spMk id="32" creationId="{A8322198-A6D0-8C48-BD06-B71C1830A93D}"/>
          </ac:spMkLst>
        </pc:spChg>
        <pc:spChg chg="mod">
          <ac:chgData name="Patrick Boily" userId="4ace92db-0572-4382-889e-50f73e2bf144" providerId="ADAL" clId="{E9F6FE95-8AD3-CF47-88E1-884593A635C1}" dt="2020-09-09T22:49:39.235" v="24" actId="20577"/>
          <ac:spMkLst>
            <pc:docMk/>
            <pc:sldMk cId="179953954" sldId="2012"/>
            <ac:spMk id="33" creationId="{89FAA05C-4AE4-AC41-8BBB-BBFB10C8F7A3}"/>
          </ac:spMkLst>
        </pc:spChg>
      </pc:sldChg>
      <pc:sldChg chg="del">
        <pc:chgData name="Patrick Boily" userId="4ace92db-0572-4382-889e-50f73e2bf144" providerId="ADAL" clId="{E9F6FE95-8AD3-CF47-88E1-884593A635C1}" dt="2020-09-09T22:51:42.156" v="26" actId="2696"/>
        <pc:sldMkLst>
          <pc:docMk/>
          <pc:sldMk cId="2434427485" sldId="2015"/>
        </pc:sldMkLst>
      </pc:sldChg>
      <pc:sldChg chg="modSp mod">
        <pc:chgData name="Patrick Boily" userId="4ace92db-0572-4382-889e-50f73e2bf144" providerId="ADAL" clId="{E9F6FE95-8AD3-CF47-88E1-884593A635C1}" dt="2020-09-09T22:50:14.065" v="25" actId="20577"/>
        <pc:sldMkLst>
          <pc:docMk/>
          <pc:sldMk cId="3530469971" sldId="2023"/>
        </pc:sldMkLst>
        <pc:spChg chg="mod">
          <ac:chgData name="Patrick Boily" userId="4ace92db-0572-4382-889e-50f73e2bf144" providerId="ADAL" clId="{E9F6FE95-8AD3-CF47-88E1-884593A635C1}" dt="2020-09-09T22:50:14.065" v="25" actId="20577"/>
          <ac:spMkLst>
            <pc:docMk/>
            <pc:sldMk cId="3530469971" sldId="2023"/>
            <ac:spMk id="3" creationId="{4735C48B-72E0-D747-A26E-46BF4F98C7DC}"/>
          </ac:spMkLst>
        </pc:spChg>
      </pc:sldChg>
      <pc:sldMasterChg chg="delSp mod">
        <pc:chgData name="Patrick Boily" userId="4ace92db-0572-4382-889e-50f73e2bf144" providerId="ADAL" clId="{E9F6FE95-8AD3-CF47-88E1-884593A635C1}" dt="2020-09-09T22:48:01.637" v="18" actId="478"/>
        <pc:sldMasterMkLst>
          <pc:docMk/>
          <pc:sldMasterMk cId="0" sldId="2147483648"/>
        </pc:sldMasterMkLst>
        <pc:picChg chg="del">
          <ac:chgData name="Patrick Boily" userId="4ace92db-0572-4382-889e-50f73e2bf144" providerId="ADAL" clId="{E9F6FE95-8AD3-CF47-88E1-884593A635C1}" dt="2020-09-09T22:48:01.637" v="18" actId="478"/>
          <ac:picMkLst>
            <pc:docMk/>
            <pc:sldMasterMk cId="0" sldId="2147483648"/>
            <ac:picMk id="15" creationId="{F5D0EF7E-A1BF-DB4E-8D36-37CE67C02497}"/>
          </ac:picMkLst>
        </pc:picChg>
      </pc:sldMasterChg>
    </pc:docChg>
  </pc:docChgLst>
  <pc:docChgLst>
    <pc:chgData name="Patrick Boily" userId="4ace92db-0572-4382-889e-50f73e2bf144" providerId="ADAL" clId="{BA7C5AC5-7CE2-234B-99E6-6D9514E0CB92}"/>
    <pc:docChg chg="undo custSel addSld modSld">
      <pc:chgData name="Patrick Boily" userId="4ace92db-0572-4382-889e-50f73e2bf144" providerId="ADAL" clId="{BA7C5AC5-7CE2-234B-99E6-6D9514E0CB92}" dt="2021-05-12T20:51:03.956" v="397" actId="207"/>
      <pc:docMkLst>
        <pc:docMk/>
      </pc:docMkLst>
      <pc:sldChg chg="addSp delSp modSp mod">
        <pc:chgData name="Patrick Boily" userId="4ace92db-0572-4382-889e-50f73e2bf144" providerId="ADAL" clId="{BA7C5AC5-7CE2-234B-99E6-6D9514E0CB92}" dt="2021-05-12T20:24:44.786" v="156" actId="478"/>
        <pc:sldMkLst>
          <pc:docMk/>
          <pc:sldMk cId="341638786" sldId="331"/>
        </pc:sldMkLst>
        <pc:spChg chg="del">
          <ac:chgData name="Patrick Boily" userId="4ace92db-0572-4382-889e-50f73e2bf144" providerId="ADAL" clId="{BA7C5AC5-7CE2-234B-99E6-6D9514E0CB92}" dt="2021-05-12T20:24:42.849" v="155" actId="478"/>
          <ac:spMkLst>
            <pc:docMk/>
            <pc:sldMk cId="341638786" sldId="331"/>
            <ac:spMk id="2" creationId="{4EE6A92A-6ED3-9A49-B956-F13CD6640A5A}"/>
          </ac:spMkLst>
        </pc:spChg>
        <pc:spChg chg="del">
          <ac:chgData name="Patrick Boily" userId="4ace92db-0572-4382-889e-50f73e2bf144" providerId="ADAL" clId="{BA7C5AC5-7CE2-234B-99E6-6D9514E0CB92}" dt="2021-05-12T20:24:44.786" v="156" actId="478"/>
          <ac:spMkLst>
            <pc:docMk/>
            <pc:sldMk cId="341638786" sldId="331"/>
            <ac:spMk id="3" creationId="{AE515EBB-71F1-2C40-95D4-98A63C53C283}"/>
          </ac:spMkLst>
        </pc:spChg>
        <pc:graphicFrameChg chg="del">
          <ac:chgData name="Patrick Boily" userId="4ace92db-0572-4382-889e-50f73e2bf144" providerId="ADAL" clId="{BA7C5AC5-7CE2-234B-99E6-6D9514E0CB92}" dt="2021-05-12T20:24:33.895" v="153" actId="478"/>
          <ac:graphicFrameMkLst>
            <pc:docMk/>
            <pc:sldMk cId="341638786" sldId="331"/>
            <ac:graphicFrameMk id="43" creationId="{5A4AFA98-FE83-4D3C-87B5-7AC832492C6E}"/>
          </ac:graphicFrameMkLst>
        </pc:graphicFrameChg>
        <pc:picChg chg="add mod">
          <ac:chgData name="Patrick Boily" userId="4ace92db-0572-4382-889e-50f73e2bf144" providerId="ADAL" clId="{BA7C5AC5-7CE2-234B-99E6-6D9514E0CB92}" dt="2021-05-12T20:24:20.124" v="151" actId="1035"/>
          <ac:picMkLst>
            <pc:docMk/>
            <pc:sldMk cId="341638786" sldId="331"/>
            <ac:picMk id="9" creationId="{7DDC9B5F-CB9D-EF4F-BD64-ED876B971B2A}"/>
          </ac:picMkLst>
        </pc:picChg>
        <pc:picChg chg="add mod">
          <ac:chgData name="Patrick Boily" userId="4ace92db-0572-4382-889e-50f73e2bf144" providerId="ADAL" clId="{BA7C5AC5-7CE2-234B-99E6-6D9514E0CB92}" dt="2021-05-12T20:24:20.124" v="151" actId="1035"/>
          <ac:picMkLst>
            <pc:docMk/>
            <pc:sldMk cId="341638786" sldId="331"/>
            <ac:picMk id="10" creationId="{9236E867-0552-C140-B38A-91E62EF75F1C}"/>
          </ac:picMkLst>
        </pc:picChg>
        <pc:picChg chg="add mod">
          <ac:chgData name="Patrick Boily" userId="4ace92db-0572-4382-889e-50f73e2bf144" providerId="ADAL" clId="{BA7C5AC5-7CE2-234B-99E6-6D9514E0CB92}" dt="2021-05-12T20:24:23.701" v="152" actId="1036"/>
          <ac:picMkLst>
            <pc:docMk/>
            <pc:sldMk cId="341638786" sldId="331"/>
            <ac:picMk id="11" creationId="{2C9021B4-E7F1-154D-B407-688F90CBE2C4}"/>
          </ac:picMkLst>
        </pc:picChg>
        <pc:picChg chg="del">
          <ac:chgData name="Patrick Boily" userId="4ace92db-0572-4382-889e-50f73e2bf144" providerId="ADAL" clId="{BA7C5AC5-7CE2-234B-99E6-6D9514E0CB92}" dt="2021-05-12T20:24:39.183" v="154" actId="478"/>
          <ac:picMkLst>
            <pc:docMk/>
            <pc:sldMk cId="341638786" sldId="331"/>
            <ac:picMk id="6148" creationId="{4698500B-7419-4311-8FA5-199D5868C820}"/>
          </ac:picMkLst>
        </pc:picChg>
      </pc:sldChg>
      <pc:sldChg chg="modSp mod">
        <pc:chgData name="Patrick Boily" userId="4ace92db-0572-4382-889e-50f73e2bf144" providerId="ADAL" clId="{BA7C5AC5-7CE2-234B-99E6-6D9514E0CB92}" dt="2021-05-12T20:15:59.863" v="1" actId="108"/>
        <pc:sldMkLst>
          <pc:docMk/>
          <pc:sldMk cId="578418987" sldId="348"/>
        </pc:sldMkLst>
        <pc:spChg chg="mod">
          <ac:chgData name="Patrick Boily" userId="4ace92db-0572-4382-889e-50f73e2bf144" providerId="ADAL" clId="{BA7C5AC5-7CE2-234B-99E6-6D9514E0CB92}" dt="2021-05-12T20:15:59.863" v="1" actId="108"/>
          <ac:spMkLst>
            <pc:docMk/>
            <pc:sldMk cId="578418987" sldId="348"/>
            <ac:spMk id="3" creationId="{B02E9FE6-3B31-4139-822B-BCEB8C922072}"/>
          </ac:spMkLst>
        </pc:spChg>
      </pc:sldChg>
      <pc:sldChg chg="modSp mod">
        <pc:chgData name="Patrick Boily" userId="4ace92db-0572-4382-889e-50f73e2bf144" providerId="ADAL" clId="{BA7C5AC5-7CE2-234B-99E6-6D9514E0CB92}" dt="2021-05-12T20:29:35.518" v="183"/>
        <pc:sldMkLst>
          <pc:docMk/>
          <pc:sldMk cId="4003809405" sldId="358"/>
        </pc:sldMkLst>
        <pc:spChg chg="mod">
          <ac:chgData name="Patrick Boily" userId="4ace92db-0572-4382-889e-50f73e2bf144" providerId="ADAL" clId="{BA7C5AC5-7CE2-234B-99E6-6D9514E0CB92}" dt="2021-05-12T20:25:19.927" v="157" actId="552"/>
          <ac:spMkLst>
            <pc:docMk/>
            <pc:sldMk cId="4003809405" sldId="358"/>
            <ac:spMk id="2" creationId="{02E15E8D-6E5D-486C-B889-E223D66E1664}"/>
          </ac:spMkLst>
        </pc:spChg>
        <pc:spChg chg="mod">
          <ac:chgData name="Patrick Boily" userId="4ace92db-0572-4382-889e-50f73e2bf144" providerId="ADAL" clId="{BA7C5AC5-7CE2-234B-99E6-6D9514E0CB92}" dt="2021-05-12T20:25:19.927" v="157" actId="552"/>
          <ac:spMkLst>
            <pc:docMk/>
            <pc:sldMk cId="4003809405" sldId="358"/>
            <ac:spMk id="8" creationId="{2504EC36-A400-4AEB-97BB-2E0263CF04C4}"/>
          </ac:spMkLst>
        </pc:spChg>
        <pc:graphicFrameChg chg="mod">
          <ac:chgData name="Patrick Boily" userId="4ace92db-0572-4382-889e-50f73e2bf144" providerId="ADAL" clId="{BA7C5AC5-7CE2-234B-99E6-6D9514E0CB92}" dt="2021-05-12T20:29:35.518" v="183"/>
          <ac:graphicFrameMkLst>
            <pc:docMk/>
            <pc:sldMk cId="4003809405" sldId="358"/>
            <ac:graphicFrameMk id="4" creationId="{25AE0F73-693B-4551-8F23-E6B1D1539CD9}"/>
          </ac:graphicFrameMkLst>
        </pc:graphicFrameChg>
      </pc:sldChg>
      <pc:sldChg chg="addSp modSp mod">
        <pc:chgData name="Patrick Boily" userId="4ace92db-0572-4382-889e-50f73e2bf144" providerId="ADAL" clId="{BA7C5AC5-7CE2-234B-99E6-6D9514E0CB92}" dt="2021-05-12T20:34:44.010" v="216" actId="732"/>
        <pc:sldMkLst>
          <pc:docMk/>
          <pc:sldMk cId="4169325903" sldId="362"/>
        </pc:sldMkLst>
        <pc:picChg chg="add mod modCrop">
          <ac:chgData name="Patrick Boily" userId="4ace92db-0572-4382-889e-50f73e2bf144" providerId="ADAL" clId="{BA7C5AC5-7CE2-234B-99E6-6D9514E0CB92}" dt="2021-05-12T20:34:44.010" v="216" actId="732"/>
          <ac:picMkLst>
            <pc:docMk/>
            <pc:sldMk cId="4169325903" sldId="362"/>
            <ac:picMk id="15" creationId="{AAF85B6C-4DE6-0D49-B549-593F9D187A0C}"/>
          </ac:picMkLst>
        </pc:picChg>
      </pc:sldChg>
      <pc:sldChg chg="delSp modSp mod">
        <pc:chgData name="Patrick Boily" userId="4ace92db-0572-4382-889e-50f73e2bf144" providerId="ADAL" clId="{BA7C5AC5-7CE2-234B-99E6-6D9514E0CB92}" dt="2021-05-12T20:20:55.715" v="36" actId="12788"/>
        <pc:sldMkLst>
          <pc:docMk/>
          <pc:sldMk cId="816574488" sldId="2004"/>
        </pc:sldMkLst>
        <pc:spChg chg="mod">
          <ac:chgData name="Patrick Boily" userId="4ace92db-0572-4382-889e-50f73e2bf144" providerId="ADAL" clId="{BA7C5AC5-7CE2-234B-99E6-6D9514E0CB92}" dt="2021-05-12T20:17:47.726" v="15" actId="1076"/>
          <ac:spMkLst>
            <pc:docMk/>
            <pc:sldMk cId="816574488" sldId="2004"/>
            <ac:spMk id="5" creationId="{9705508C-5742-402C-A6E7-F3FCC7E4F2D0}"/>
          </ac:spMkLst>
        </pc:spChg>
        <pc:spChg chg="mod">
          <ac:chgData name="Patrick Boily" userId="4ace92db-0572-4382-889e-50f73e2bf144" providerId="ADAL" clId="{BA7C5AC5-7CE2-234B-99E6-6D9514E0CB92}" dt="2021-05-12T20:17:47.726" v="15" actId="1076"/>
          <ac:spMkLst>
            <pc:docMk/>
            <pc:sldMk cId="816574488" sldId="2004"/>
            <ac:spMk id="7" creationId="{F90A4E3C-2967-4380-9D0F-742ADE8B5565}"/>
          </ac:spMkLst>
        </pc:spChg>
        <pc:spChg chg="mod">
          <ac:chgData name="Patrick Boily" userId="4ace92db-0572-4382-889e-50f73e2bf144" providerId="ADAL" clId="{BA7C5AC5-7CE2-234B-99E6-6D9514E0CB92}" dt="2021-05-12T20:17:47.726" v="15" actId="1076"/>
          <ac:spMkLst>
            <pc:docMk/>
            <pc:sldMk cId="816574488" sldId="2004"/>
            <ac:spMk id="8" creationId="{DCF1E2A8-46B9-49DF-9661-A559DEA06020}"/>
          </ac:spMkLst>
        </pc:spChg>
        <pc:spChg chg="mod">
          <ac:chgData name="Patrick Boily" userId="4ace92db-0572-4382-889e-50f73e2bf144" providerId="ADAL" clId="{BA7C5AC5-7CE2-234B-99E6-6D9514E0CB92}" dt="2021-05-12T20:17:47.726" v="15" actId="1076"/>
          <ac:spMkLst>
            <pc:docMk/>
            <pc:sldMk cId="816574488" sldId="2004"/>
            <ac:spMk id="9" creationId="{23A286A2-D77D-489E-8EEC-8D9A96154279}"/>
          </ac:spMkLst>
        </pc:spChg>
        <pc:spChg chg="mod">
          <ac:chgData name="Patrick Boily" userId="4ace92db-0572-4382-889e-50f73e2bf144" providerId="ADAL" clId="{BA7C5AC5-7CE2-234B-99E6-6D9514E0CB92}" dt="2021-05-12T20:17:47.726" v="15" actId="1076"/>
          <ac:spMkLst>
            <pc:docMk/>
            <pc:sldMk cId="816574488" sldId="2004"/>
            <ac:spMk id="10" creationId="{95046951-12F8-4DF4-B2E9-8210212E854A}"/>
          </ac:spMkLst>
        </pc:spChg>
        <pc:spChg chg="mod">
          <ac:chgData name="Patrick Boily" userId="4ace92db-0572-4382-889e-50f73e2bf144" providerId="ADAL" clId="{BA7C5AC5-7CE2-234B-99E6-6D9514E0CB92}" dt="2021-05-12T20:17:47.726" v="15" actId="1076"/>
          <ac:spMkLst>
            <pc:docMk/>
            <pc:sldMk cId="816574488" sldId="2004"/>
            <ac:spMk id="11" creationId="{DE480558-B976-46E5-A096-0B883B00E4F5}"/>
          </ac:spMkLst>
        </pc:spChg>
        <pc:spChg chg="mod">
          <ac:chgData name="Patrick Boily" userId="4ace92db-0572-4382-889e-50f73e2bf144" providerId="ADAL" clId="{BA7C5AC5-7CE2-234B-99E6-6D9514E0CB92}" dt="2021-05-12T20:17:47.726" v="15" actId="1076"/>
          <ac:spMkLst>
            <pc:docMk/>
            <pc:sldMk cId="816574488" sldId="2004"/>
            <ac:spMk id="12" creationId="{56A64D54-D573-4221-9259-6469A4993234}"/>
          </ac:spMkLst>
        </pc:spChg>
        <pc:spChg chg="mod">
          <ac:chgData name="Patrick Boily" userId="4ace92db-0572-4382-889e-50f73e2bf144" providerId="ADAL" clId="{BA7C5AC5-7CE2-234B-99E6-6D9514E0CB92}" dt="2021-05-12T20:20:55.715" v="36" actId="12788"/>
          <ac:spMkLst>
            <pc:docMk/>
            <pc:sldMk cId="816574488" sldId="2004"/>
            <ac:spMk id="13" creationId="{0E769B53-13B7-A444-AFFB-1EE44497C33B}"/>
          </ac:spMkLst>
        </pc:spChg>
        <pc:spChg chg="del">
          <ac:chgData name="Patrick Boily" userId="4ace92db-0572-4382-889e-50f73e2bf144" providerId="ADAL" clId="{BA7C5AC5-7CE2-234B-99E6-6D9514E0CB92}" dt="2021-05-12T20:16:48.542" v="6" actId="478"/>
          <ac:spMkLst>
            <pc:docMk/>
            <pc:sldMk cId="816574488" sldId="2004"/>
            <ac:spMk id="29" creationId="{6F86B4E4-46B8-4EDC-AED5-B3046EE755A8}"/>
          </ac:spMkLst>
        </pc:spChg>
        <pc:spChg chg="del">
          <ac:chgData name="Patrick Boily" userId="4ace92db-0572-4382-889e-50f73e2bf144" providerId="ADAL" clId="{BA7C5AC5-7CE2-234B-99E6-6D9514E0CB92}" dt="2021-05-12T20:16:48.542" v="6" actId="478"/>
          <ac:spMkLst>
            <pc:docMk/>
            <pc:sldMk cId="816574488" sldId="2004"/>
            <ac:spMk id="30" creationId="{D4ADF094-BFD2-4C18-8247-9B6790AF8D69}"/>
          </ac:spMkLst>
        </pc:spChg>
        <pc:spChg chg="del">
          <ac:chgData name="Patrick Boily" userId="4ace92db-0572-4382-889e-50f73e2bf144" providerId="ADAL" clId="{BA7C5AC5-7CE2-234B-99E6-6D9514E0CB92}" dt="2021-05-12T20:16:48.542" v="6" actId="478"/>
          <ac:spMkLst>
            <pc:docMk/>
            <pc:sldMk cId="816574488" sldId="2004"/>
            <ac:spMk id="31" creationId="{A0D4D94A-4D71-48BA-9AA6-FFD64A90FF60}"/>
          </ac:spMkLst>
        </pc:spChg>
        <pc:spChg chg="del">
          <ac:chgData name="Patrick Boily" userId="4ace92db-0572-4382-889e-50f73e2bf144" providerId="ADAL" clId="{BA7C5AC5-7CE2-234B-99E6-6D9514E0CB92}" dt="2021-05-12T20:16:48.542" v="6" actId="478"/>
          <ac:spMkLst>
            <pc:docMk/>
            <pc:sldMk cId="816574488" sldId="2004"/>
            <ac:spMk id="32" creationId="{B3BB7FF1-6C51-48FE-A55A-6DBE2802B36D}"/>
          </ac:spMkLst>
        </pc:spChg>
        <pc:spChg chg="del">
          <ac:chgData name="Patrick Boily" userId="4ace92db-0572-4382-889e-50f73e2bf144" providerId="ADAL" clId="{BA7C5AC5-7CE2-234B-99E6-6D9514E0CB92}" dt="2021-05-12T20:16:48.542" v="6" actId="478"/>
          <ac:spMkLst>
            <pc:docMk/>
            <pc:sldMk cId="816574488" sldId="2004"/>
            <ac:spMk id="33" creationId="{BB5E207F-5DAF-48DF-86EE-96FAF848B585}"/>
          </ac:spMkLst>
        </pc:spChg>
        <pc:spChg chg="del">
          <ac:chgData name="Patrick Boily" userId="4ace92db-0572-4382-889e-50f73e2bf144" providerId="ADAL" clId="{BA7C5AC5-7CE2-234B-99E6-6D9514E0CB92}" dt="2021-05-12T20:16:48.542" v="6" actId="478"/>
          <ac:spMkLst>
            <pc:docMk/>
            <pc:sldMk cId="816574488" sldId="2004"/>
            <ac:spMk id="34" creationId="{30D5A465-E4A1-441F-BE7D-76AD79D52866}"/>
          </ac:spMkLst>
        </pc:spChg>
        <pc:spChg chg="del">
          <ac:chgData name="Patrick Boily" userId="4ace92db-0572-4382-889e-50f73e2bf144" providerId="ADAL" clId="{BA7C5AC5-7CE2-234B-99E6-6D9514E0CB92}" dt="2021-05-12T20:16:48.542" v="6" actId="478"/>
          <ac:spMkLst>
            <pc:docMk/>
            <pc:sldMk cId="816574488" sldId="2004"/>
            <ac:spMk id="35" creationId="{F40C320F-C73A-4C9D-A283-49AC2FBDACE1}"/>
          </ac:spMkLst>
        </pc:spChg>
        <pc:spChg chg="del">
          <ac:chgData name="Patrick Boily" userId="4ace92db-0572-4382-889e-50f73e2bf144" providerId="ADAL" clId="{BA7C5AC5-7CE2-234B-99E6-6D9514E0CB92}" dt="2021-05-12T20:16:48.542" v="6" actId="478"/>
          <ac:spMkLst>
            <pc:docMk/>
            <pc:sldMk cId="816574488" sldId="2004"/>
            <ac:spMk id="36" creationId="{52CC4BB5-0C79-412A-8792-95D0A441C841}"/>
          </ac:spMkLst>
        </pc:spChg>
        <pc:spChg chg="del">
          <ac:chgData name="Patrick Boily" userId="4ace92db-0572-4382-889e-50f73e2bf144" providerId="ADAL" clId="{BA7C5AC5-7CE2-234B-99E6-6D9514E0CB92}" dt="2021-05-12T20:16:48.542" v="6" actId="478"/>
          <ac:spMkLst>
            <pc:docMk/>
            <pc:sldMk cId="816574488" sldId="2004"/>
            <ac:spMk id="37" creationId="{2544B54C-4D85-4EEC-BA64-7B9EEDAC4602}"/>
          </ac:spMkLst>
        </pc:spChg>
        <pc:spChg chg="mod">
          <ac:chgData name="Patrick Boily" userId="4ace92db-0572-4382-889e-50f73e2bf144" providerId="ADAL" clId="{BA7C5AC5-7CE2-234B-99E6-6D9514E0CB92}" dt="2021-05-12T20:17:47.726" v="15" actId="1076"/>
          <ac:spMkLst>
            <pc:docMk/>
            <pc:sldMk cId="816574488" sldId="2004"/>
            <ac:spMk id="39" creationId="{514516E2-B308-47FA-A24B-BA1A4A6ECC43}"/>
          </ac:spMkLst>
        </pc:spChg>
        <pc:spChg chg="mod">
          <ac:chgData name="Patrick Boily" userId="4ace92db-0572-4382-889e-50f73e2bf144" providerId="ADAL" clId="{BA7C5AC5-7CE2-234B-99E6-6D9514E0CB92}" dt="2021-05-12T20:17:47.726" v="15" actId="1076"/>
          <ac:spMkLst>
            <pc:docMk/>
            <pc:sldMk cId="816574488" sldId="2004"/>
            <ac:spMk id="40" creationId="{56294225-3F2D-412E-B0AD-297DE861E6F5}"/>
          </ac:spMkLst>
        </pc:spChg>
        <pc:graphicFrameChg chg="del">
          <ac:chgData name="Patrick Boily" userId="4ace92db-0572-4382-889e-50f73e2bf144" providerId="ADAL" clId="{BA7C5AC5-7CE2-234B-99E6-6D9514E0CB92}" dt="2021-05-12T20:16:54.026" v="7" actId="478"/>
          <ac:graphicFrameMkLst>
            <pc:docMk/>
            <pc:sldMk cId="816574488" sldId="2004"/>
            <ac:graphicFrameMk id="42" creationId="{49324129-E9AF-4941-A51A-5B699515365E}"/>
          </ac:graphicFrameMkLst>
        </pc:graphicFrameChg>
      </pc:sldChg>
      <pc:sldChg chg="addSp delSp modSp mod">
        <pc:chgData name="Patrick Boily" userId="4ace92db-0572-4382-889e-50f73e2bf144" providerId="ADAL" clId="{BA7C5AC5-7CE2-234B-99E6-6D9514E0CB92}" dt="2021-05-12T20:28:34.763" v="175" actId="478"/>
        <pc:sldMkLst>
          <pc:docMk/>
          <pc:sldMk cId="1346096397" sldId="2007"/>
        </pc:sldMkLst>
        <pc:spChg chg="add mod">
          <ac:chgData name="Patrick Boily" userId="4ace92db-0572-4382-889e-50f73e2bf144" providerId="ADAL" clId="{BA7C5AC5-7CE2-234B-99E6-6D9514E0CB92}" dt="2021-05-12T20:28:22.525" v="172"/>
          <ac:spMkLst>
            <pc:docMk/>
            <pc:sldMk cId="1346096397" sldId="2007"/>
            <ac:spMk id="9" creationId="{92C5CF7E-18B9-CE49-BBBF-E38EE54063F9}"/>
          </ac:spMkLst>
        </pc:spChg>
        <pc:graphicFrameChg chg="del">
          <ac:chgData name="Patrick Boily" userId="4ace92db-0572-4382-889e-50f73e2bf144" providerId="ADAL" clId="{BA7C5AC5-7CE2-234B-99E6-6D9514E0CB92}" dt="2021-05-12T20:28:34.763" v="175" actId="478"/>
          <ac:graphicFrameMkLst>
            <pc:docMk/>
            <pc:sldMk cId="1346096397" sldId="2007"/>
            <ac:graphicFrameMk id="7" creationId="{61FE1A54-6670-4961-9208-AA342239C0DC}"/>
          </ac:graphicFrameMkLst>
        </pc:graphicFrameChg>
      </pc:sldChg>
      <pc:sldChg chg="modSp add mod">
        <pc:chgData name="Patrick Boily" userId="4ace92db-0572-4382-889e-50f73e2bf144" providerId="ADAL" clId="{BA7C5AC5-7CE2-234B-99E6-6D9514E0CB92}" dt="2021-05-12T20:38:35.326" v="224" actId="207"/>
        <pc:sldMkLst>
          <pc:docMk/>
          <pc:sldMk cId="4102786467" sldId="2028"/>
        </pc:sldMkLst>
        <pc:spChg chg="mod">
          <ac:chgData name="Patrick Boily" userId="4ace92db-0572-4382-889e-50f73e2bf144" providerId="ADAL" clId="{BA7C5AC5-7CE2-234B-99E6-6D9514E0CB92}" dt="2021-05-12T20:38:35.326" v="224" actId="207"/>
          <ac:spMkLst>
            <pc:docMk/>
            <pc:sldMk cId="4102786467" sldId="2028"/>
            <ac:spMk id="3" creationId="{B02E9FE6-3B31-4139-822B-BCEB8C922072}"/>
          </ac:spMkLst>
        </pc:spChg>
      </pc:sldChg>
      <pc:sldChg chg="addSp delSp modSp add mod">
        <pc:chgData name="Patrick Boily" userId="4ace92db-0572-4382-889e-50f73e2bf144" providerId="ADAL" clId="{BA7C5AC5-7CE2-234B-99E6-6D9514E0CB92}" dt="2021-05-12T20:21:03.658" v="37" actId="12788"/>
        <pc:sldMkLst>
          <pc:docMk/>
          <pc:sldMk cId="3768247589" sldId="2029"/>
        </pc:sldMkLst>
        <pc:spChg chg="del">
          <ac:chgData name="Patrick Boily" userId="4ace92db-0572-4382-889e-50f73e2bf144" providerId="ADAL" clId="{BA7C5AC5-7CE2-234B-99E6-6D9514E0CB92}" dt="2021-05-12T20:16:59.950" v="8" actId="478"/>
          <ac:spMkLst>
            <pc:docMk/>
            <pc:sldMk cId="3768247589" sldId="2029"/>
            <ac:spMk id="5" creationId="{9705508C-5742-402C-A6E7-F3FCC7E4F2D0}"/>
          </ac:spMkLst>
        </pc:spChg>
        <pc:spChg chg="del">
          <ac:chgData name="Patrick Boily" userId="4ace92db-0572-4382-889e-50f73e2bf144" providerId="ADAL" clId="{BA7C5AC5-7CE2-234B-99E6-6D9514E0CB92}" dt="2021-05-12T20:16:59.950" v="8" actId="478"/>
          <ac:spMkLst>
            <pc:docMk/>
            <pc:sldMk cId="3768247589" sldId="2029"/>
            <ac:spMk id="7" creationId="{F90A4E3C-2967-4380-9D0F-742ADE8B5565}"/>
          </ac:spMkLst>
        </pc:spChg>
        <pc:spChg chg="del">
          <ac:chgData name="Patrick Boily" userId="4ace92db-0572-4382-889e-50f73e2bf144" providerId="ADAL" clId="{BA7C5AC5-7CE2-234B-99E6-6D9514E0CB92}" dt="2021-05-12T20:16:59.950" v="8" actId="478"/>
          <ac:spMkLst>
            <pc:docMk/>
            <pc:sldMk cId="3768247589" sldId="2029"/>
            <ac:spMk id="8" creationId="{DCF1E2A8-46B9-49DF-9661-A559DEA06020}"/>
          </ac:spMkLst>
        </pc:spChg>
        <pc:spChg chg="del">
          <ac:chgData name="Patrick Boily" userId="4ace92db-0572-4382-889e-50f73e2bf144" providerId="ADAL" clId="{BA7C5AC5-7CE2-234B-99E6-6D9514E0CB92}" dt="2021-05-12T20:16:59.950" v="8" actId="478"/>
          <ac:spMkLst>
            <pc:docMk/>
            <pc:sldMk cId="3768247589" sldId="2029"/>
            <ac:spMk id="9" creationId="{23A286A2-D77D-489E-8EEC-8D9A96154279}"/>
          </ac:spMkLst>
        </pc:spChg>
        <pc:spChg chg="del">
          <ac:chgData name="Patrick Boily" userId="4ace92db-0572-4382-889e-50f73e2bf144" providerId="ADAL" clId="{BA7C5AC5-7CE2-234B-99E6-6D9514E0CB92}" dt="2021-05-12T20:16:59.950" v="8" actId="478"/>
          <ac:spMkLst>
            <pc:docMk/>
            <pc:sldMk cId="3768247589" sldId="2029"/>
            <ac:spMk id="10" creationId="{95046951-12F8-4DF4-B2E9-8210212E854A}"/>
          </ac:spMkLst>
        </pc:spChg>
        <pc:spChg chg="del">
          <ac:chgData name="Patrick Boily" userId="4ace92db-0572-4382-889e-50f73e2bf144" providerId="ADAL" clId="{BA7C5AC5-7CE2-234B-99E6-6D9514E0CB92}" dt="2021-05-12T20:16:59.950" v="8" actId="478"/>
          <ac:spMkLst>
            <pc:docMk/>
            <pc:sldMk cId="3768247589" sldId="2029"/>
            <ac:spMk id="11" creationId="{DE480558-B976-46E5-A096-0B883B00E4F5}"/>
          </ac:spMkLst>
        </pc:spChg>
        <pc:spChg chg="del">
          <ac:chgData name="Patrick Boily" userId="4ace92db-0572-4382-889e-50f73e2bf144" providerId="ADAL" clId="{BA7C5AC5-7CE2-234B-99E6-6D9514E0CB92}" dt="2021-05-12T20:16:59.950" v="8" actId="478"/>
          <ac:spMkLst>
            <pc:docMk/>
            <pc:sldMk cId="3768247589" sldId="2029"/>
            <ac:spMk id="12" creationId="{56A64D54-D573-4221-9259-6469A4993234}"/>
          </ac:spMkLst>
        </pc:spChg>
        <pc:spChg chg="del mod">
          <ac:chgData name="Patrick Boily" userId="4ace92db-0572-4382-889e-50f73e2bf144" providerId="ADAL" clId="{BA7C5AC5-7CE2-234B-99E6-6D9514E0CB92}" dt="2021-05-12T20:17:53.545" v="16" actId="478"/>
          <ac:spMkLst>
            <pc:docMk/>
            <pc:sldMk cId="3768247589" sldId="2029"/>
            <ac:spMk id="13" creationId="{0E769B53-13B7-A444-AFFB-1EE44497C33B}"/>
          </ac:spMkLst>
        </pc:spChg>
        <pc:spChg chg="add mod">
          <ac:chgData name="Patrick Boily" userId="4ace92db-0572-4382-889e-50f73e2bf144" providerId="ADAL" clId="{BA7C5AC5-7CE2-234B-99E6-6D9514E0CB92}" dt="2021-05-12T20:21:03.658" v="37" actId="12788"/>
          <ac:spMkLst>
            <pc:docMk/>
            <pc:sldMk cId="3768247589" sldId="2029"/>
            <ac:spMk id="23" creationId="{8B4632F1-2C46-1F41-8541-5FCF3B2F507B}"/>
          </ac:spMkLst>
        </pc:spChg>
        <pc:spChg chg="add del mod">
          <ac:chgData name="Patrick Boily" userId="4ace92db-0572-4382-889e-50f73e2bf144" providerId="ADAL" clId="{BA7C5AC5-7CE2-234B-99E6-6D9514E0CB92}" dt="2021-05-12T20:18:12.106" v="19" actId="1076"/>
          <ac:spMkLst>
            <pc:docMk/>
            <pc:sldMk cId="3768247589" sldId="2029"/>
            <ac:spMk id="29" creationId="{6F86B4E4-46B8-4EDC-AED5-B3046EE755A8}"/>
          </ac:spMkLst>
        </pc:spChg>
        <pc:spChg chg="add del mod">
          <ac:chgData name="Patrick Boily" userId="4ace92db-0572-4382-889e-50f73e2bf144" providerId="ADAL" clId="{BA7C5AC5-7CE2-234B-99E6-6D9514E0CB92}" dt="2021-05-12T20:18:12.106" v="19" actId="1076"/>
          <ac:spMkLst>
            <pc:docMk/>
            <pc:sldMk cId="3768247589" sldId="2029"/>
            <ac:spMk id="30" creationId="{D4ADF094-BFD2-4C18-8247-9B6790AF8D69}"/>
          </ac:spMkLst>
        </pc:spChg>
        <pc:spChg chg="add del mod">
          <ac:chgData name="Patrick Boily" userId="4ace92db-0572-4382-889e-50f73e2bf144" providerId="ADAL" clId="{BA7C5AC5-7CE2-234B-99E6-6D9514E0CB92}" dt="2021-05-12T20:18:12.106" v="19" actId="1076"/>
          <ac:spMkLst>
            <pc:docMk/>
            <pc:sldMk cId="3768247589" sldId="2029"/>
            <ac:spMk id="31" creationId="{A0D4D94A-4D71-48BA-9AA6-FFD64A90FF60}"/>
          </ac:spMkLst>
        </pc:spChg>
        <pc:spChg chg="add del mod">
          <ac:chgData name="Patrick Boily" userId="4ace92db-0572-4382-889e-50f73e2bf144" providerId="ADAL" clId="{BA7C5AC5-7CE2-234B-99E6-6D9514E0CB92}" dt="2021-05-12T20:18:12.106" v="19" actId="1076"/>
          <ac:spMkLst>
            <pc:docMk/>
            <pc:sldMk cId="3768247589" sldId="2029"/>
            <ac:spMk id="32" creationId="{B3BB7FF1-6C51-48FE-A55A-6DBE2802B36D}"/>
          </ac:spMkLst>
        </pc:spChg>
        <pc:spChg chg="add del mod">
          <ac:chgData name="Patrick Boily" userId="4ace92db-0572-4382-889e-50f73e2bf144" providerId="ADAL" clId="{BA7C5AC5-7CE2-234B-99E6-6D9514E0CB92}" dt="2021-05-12T20:18:12.106" v="19" actId="1076"/>
          <ac:spMkLst>
            <pc:docMk/>
            <pc:sldMk cId="3768247589" sldId="2029"/>
            <ac:spMk id="33" creationId="{BB5E207F-5DAF-48DF-86EE-96FAF848B585}"/>
          </ac:spMkLst>
        </pc:spChg>
        <pc:spChg chg="add del mod">
          <ac:chgData name="Patrick Boily" userId="4ace92db-0572-4382-889e-50f73e2bf144" providerId="ADAL" clId="{BA7C5AC5-7CE2-234B-99E6-6D9514E0CB92}" dt="2021-05-12T20:18:12.106" v="19" actId="1076"/>
          <ac:spMkLst>
            <pc:docMk/>
            <pc:sldMk cId="3768247589" sldId="2029"/>
            <ac:spMk id="34" creationId="{30D5A465-E4A1-441F-BE7D-76AD79D52866}"/>
          </ac:spMkLst>
        </pc:spChg>
        <pc:spChg chg="add del mod">
          <ac:chgData name="Patrick Boily" userId="4ace92db-0572-4382-889e-50f73e2bf144" providerId="ADAL" clId="{BA7C5AC5-7CE2-234B-99E6-6D9514E0CB92}" dt="2021-05-12T20:18:12.106" v="19" actId="1076"/>
          <ac:spMkLst>
            <pc:docMk/>
            <pc:sldMk cId="3768247589" sldId="2029"/>
            <ac:spMk id="35" creationId="{F40C320F-C73A-4C9D-A283-49AC2FBDACE1}"/>
          </ac:spMkLst>
        </pc:spChg>
        <pc:spChg chg="add del mod">
          <ac:chgData name="Patrick Boily" userId="4ace92db-0572-4382-889e-50f73e2bf144" providerId="ADAL" clId="{BA7C5AC5-7CE2-234B-99E6-6D9514E0CB92}" dt="2021-05-12T20:18:12.106" v="19" actId="1076"/>
          <ac:spMkLst>
            <pc:docMk/>
            <pc:sldMk cId="3768247589" sldId="2029"/>
            <ac:spMk id="36" creationId="{52CC4BB5-0C79-412A-8792-95D0A441C841}"/>
          </ac:spMkLst>
        </pc:spChg>
        <pc:spChg chg="add del mod">
          <ac:chgData name="Patrick Boily" userId="4ace92db-0572-4382-889e-50f73e2bf144" providerId="ADAL" clId="{BA7C5AC5-7CE2-234B-99E6-6D9514E0CB92}" dt="2021-05-12T20:18:12.106" v="19" actId="1076"/>
          <ac:spMkLst>
            <pc:docMk/>
            <pc:sldMk cId="3768247589" sldId="2029"/>
            <ac:spMk id="37" creationId="{2544B54C-4D85-4EEC-BA64-7B9EEDAC4602}"/>
          </ac:spMkLst>
        </pc:spChg>
        <pc:spChg chg="del">
          <ac:chgData name="Patrick Boily" userId="4ace92db-0572-4382-889e-50f73e2bf144" providerId="ADAL" clId="{BA7C5AC5-7CE2-234B-99E6-6D9514E0CB92}" dt="2021-05-12T20:16:59.950" v="8" actId="478"/>
          <ac:spMkLst>
            <pc:docMk/>
            <pc:sldMk cId="3768247589" sldId="2029"/>
            <ac:spMk id="39" creationId="{514516E2-B308-47FA-A24B-BA1A4A6ECC43}"/>
          </ac:spMkLst>
        </pc:spChg>
        <pc:spChg chg="del">
          <ac:chgData name="Patrick Boily" userId="4ace92db-0572-4382-889e-50f73e2bf144" providerId="ADAL" clId="{BA7C5AC5-7CE2-234B-99E6-6D9514E0CB92}" dt="2021-05-12T20:16:59.950" v="8" actId="478"/>
          <ac:spMkLst>
            <pc:docMk/>
            <pc:sldMk cId="3768247589" sldId="2029"/>
            <ac:spMk id="40" creationId="{56294225-3F2D-412E-B0AD-297DE861E6F5}"/>
          </ac:spMkLst>
        </pc:spChg>
        <pc:graphicFrameChg chg="del">
          <ac:chgData name="Patrick Boily" userId="4ace92db-0572-4382-889e-50f73e2bf144" providerId="ADAL" clId="{BA7C5AC5-7CE2-234B-99E6-6D9514E0CB92}" dt="2021-05-12T20:17:06.139" v="9" actId="478"/>
          <ac:graphicFrameMkLst>
            <pc:docMk/>
            <pc:sldMk cId="3768247589" sldId="2029"/>
            <ac:graphicFrameMk id="42" creationId="{49324129-E9AF-4941-A51A-5B699515365E}"/>
          </ac:graphicFrameMkLst>
        </pc:graphicFrameChg>
      </pc:sldChg>
      <pc:sldChg chg="addSp delSp modSp add mod">
        <pc:chgData name="Patrick Boily" userId="4ace92db-0572-4382-889e-50f73e2bf144" providerId="ADAL" clId="{BA7C5AC5-7CE2-234B-99E6-6D9514E0CB92}" dt="2021-05-12T20:21:31.462" v="40" actId="478"/>
        <pc:sldMkLst>
          <pc:docMk/>
          <pc:sldMk cId="2384040357" sldId="2030"/>
        </pc:sldMkLst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5" creationId="{9705508C-5742-402C-A6E7-F3FCC7E4F2D0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7" creationId="{F90A4E3C-2967-4380-9D0F-742ADE8B5565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8" creationId="{DCF1E2A8-46B9-49DF-9661-A559DEA06020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9" creationId="{23A286A2-D77D-489E-8EEC-8D9A96154279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10" creationId="{95046951-12F8-4DF4-B2E9-8210212E854A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11" creationId="{DE480558-B976-46E5-A096-0B883B00E4F5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12" creationId="{56A64D54-D573-4221-9259-6469A4993234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13" creationId="{0E769B53-13B7-A444-AFFB-1EE44497C33B}"/>
          </ac:spMkLst>
        </pc:spChg>
        <pc:spChg chg="add mod">
          <ac:chgData name="Patrick Boily" userId="4ace92db-0572-4382-889e-50f73e2bf144" providerId="ADAL" clId="{BA7C5AC5-7CE2-234B-99E6-6D9514E0CB92}" dt="2021-05-12T20:21:09.098" v="38"/>
          <ac:spMkLst>
            <pc:docMk/>
            <pc:sldMk cId="2384040357" sldId="2030"/>
            <ac:spMk id="24" creationId="{EE227A75-9C8C-DE4B-A214-28DC4804A52F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29" creationId="{6F86B4E4-46B8-4EDC-AED5-B3046EE755A8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30" creationId="{D4ADF094-BFD2-4C18-8247-9B6790AF8D69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31" creationId="{A0D4D94A-4D71-48BA-9AA6-FFD64A90FF60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32" creationId="{B3BB7FF1-6C51-48FE-A55A-6DBE2802B36D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33" creationId="{BB5E207F-5DAF-48DF-86EE-96FAF848B585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34" creationId="{30D5A465-E4A1-441F-BE7D-76AD79D52866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35" creationId="{F40C320F-C73A-4C9D-A283-49AC2FBDACE1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36" creationId="{52CC4BB5-0C79-412A-8792-95D0A441C841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37" creationId="{2544B54C-4D85-4EEC-BA64-7B9EEDAC4602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39" creationId="{514516E2-B308-47FA-A24B-BA1A4A6ECC43}"/>
          </ac:spMkLst>
        </pc:spChg>
        <pc:spChg chg="del">
          <ac:chgData name="Patrick Boily" userId="4ace92db-0572-4382-889e-50f73e2bf144" providerId="ADAL" clId="{BA7C5AC5-7CE2-234B-99E6-6D9514E0CB92}" dt="2021-05-12T20:17:12.888" v="10" actId="478"/>
          <ac:spMkLst>
            <pc:docMk/>
            <pc:sldMk cId="2384040357" sldId="2030"/>
            <ac:spMk id="40" creationId="{56294225-3F2D-412E-B0AD-297DE861E6F5}"/>
          </ac:spMkLst>
        </pc:spChg>
        <pc:graphicFrameChg chg="add mod">
          <ac:chgData name="Patrick Boily" userId="4ace92db-0572-4382-889e-50f73e2bf144" providerId="ADAL" clId="{BA7C5AC5-7CE2-234B-99E6-6D9514E0CB92}" dt="2021-05-12T20:17:26.103" v="12" actId="1076"/>
          <ac:graphicFrameMkLst>
            <pc:docMk/>
            <pc:sldMk cId="2384040357" sldId="2030"/>
            <ac:graphicFrameMk id="23" creationId="{06BAEE62-A39E-7E4E-8E3E-3FFE81D0D085}"/>
          </ac:graphicFrameMkLst>
        </pc:graphicFrameChg>
        <pc:graphicFrameChg chg="del mod">
          <ac:chgData name="Patrick Boily" userId="4ace92db-0572-4382-889e-50f73e2bf144" providerId="ADAL" clId="{BA7C5AC5-7CE2-234B-99E6-6D9514E0CB92}" dt="2021-05-12T20:21:31.462" v="40" actId="478"/>
          <ac:graphicFrameMkLst>
            <pc:docMk/>
            <pc:sldMk cId="2384040357" sldId="2030"/>
            <ac:graphicFrameMk id="42" creationId="{49324129-E9AF-4941-A51A-5B699515365E}"/>
          </ac:graphicFrameMkLst>
        </pc:graphicFrameChg>
      </pc:sldChg>
      <pc:sldChg chg="delSp add mod">
        <pc:chgData name="Patrick Boily" userId="4ace92db-0572-4382-889e-50f73e2bf144" providerId="ADAL" clId="{BA7C5AC5-7CE2-234B-99E6-6D9514E0CB92}" dt="2021-05-12T20:21:45.233" v="41" actId="478"/>
        <pc:sldMkLst>
          <pc:docMk/>
          <pc:sldMk cId="3869112584" sldId="2031"/>
        </pc:sldMkLst>
        <pc:graphicFrameChg chg="del">
          <ac:chgData name="Patrick Boily" userId="4ace92db-0572-4382-889e-50f73e2bf144" providerId="ADAL" clId="{BA7C5AC5-7CE2-234B-99E6-6D9514E0CB92}" dt="2021-05-12T20:21:45.233" v="41" actId="478"/>
          <ac:graphicFrameMkLst>
            <pc:docMk/>
            <pc:sldMk cId="3869112584" sldId="2031"/>
            <ac:graphicFrameMk id="23" creationId="{06BAEE62-A39E-7E4E-8E3E-3FFE81D0D085}"/>
          </ac:graphicFrameMkLst>
        </pc:graphicFrameChg>
      </pc:sldChg>
      <pc:sldChg chg="add">
        <pc:chgData name="Patrick Boily" userId="4ace92db-0572-4382-889e-50f73e2bf144" providerId="ADAL" clId="{BA7C5AC5-7CE2-234B-99E6-6D9514E0CB92}" dt="2021-05-12T20:21:59.615" v="42"/>
        <pc:sldMkLst>
          <pc:docMk/>
          <pc:sldMk cId="1552198750" sldId="2032"/>
        </pc:sldMkLst>
      </pc:sldChg>
      <pc:sldChg chg="addSp delSp modSp add mod">
        <pc:chgData name="Patrick Boily" userId="4ace92db-0572-4382-889e-50f73e2bf144" providerId="ADAL" clId="{BA7C5AC5-7CE2-234B-99E6-6D9514E0CB92}" dt="2021-05-12T20:28:29.362" v="174" actId="478"/>
        <pc:sldMkLst>
          <pc:docMk/>
          <pc:sldMk cId="4020449118" sldId="2033"/>
        </pc:sldMkLst>
        <pc:spChg chg="add mod">
          <ac:chgData name="Patrick Boily" userId="4ace92db-0572-4382-889e-50f73e2bf144" providerId="ADAL" clId="{BA7C5AC5-7CE2-234B-99E6-6D9514E0CB92}" dt="2021-05-12T20:28:24.959" v="173"/>
          <ac:spMkLst>
            <pc:docMk/>
            <pc:sldMk cId="4020449118" sldId="2033"/>
            <ac:spMk id="9" creationId="{8E45EB4F-76E6-FD45-BD90-92EC74B3E437}"/>
          </ac:spMkLst>
        </pc:spChg>
        <pc:graphicFrameChg chg="del">
          <ac:chgData name="Patrick Boily" userId="4ace92db-0572-4382-889e-50f73e2bf144" providerId="ADAL" clId="{BA7C5AC5-7CE2-234B-99E6-6D9514E0CB92}" dt="2021-05-12T20:28:29.362" v="174" actId="478"/>
          <ac:graphicFrameMkLst>
            <pc:docMk/>
            <pc:sldMk cId="4020449118" sldId="2033"/>
            <ac:graphicFrameMk id="6" creationId="{73EA84BC-7F57-48E4-8B51-773F57028071}"/>
          </ac:graphicFrameMkLst>
        </pc:graphicFrameChg>
      </pc:sldChg>
      <pc:sldChg chg="add">
        <pc:chgData name="Patrick Boily" userId="4ace92db-0572-4382-889e-50f73e2bf144" providerId="ADAL" clId="{BA7C5AC5-7CE2-234B-99E6-6D9514E0CB92}" dt="2021-05-12T20:37:28.717" v="217"/>
        <pc:sldMkLst>
          <pc:docMk/>
          <pc:sldMk cId="2857182310" sldId="2077"/>
        </pc:sldMkLst>
      </pc:sldChg>
      <pc:sldChg chg="add">
        <pc:chgData name="Patrick Boily" userId="4ace92db-0572-4382-889e-50f73e2bf144" providerId="ADAL" clId="{BA7C5AC5-7CE2-234B-99E6-6D9514E0CB92}" dt="2021-05-12T20:37:28.717" v="217"/>
        <pc:sldMkLst>
          <pc:docMk/>
          <pc:sldMk cId="2057795109" sldId="2078"/>
        </pc:sldMkLst>
      </pc:sldChg>
      <pc:sldChg chg="add">
        <pc:chgData name="Patrick Boily" userId="4ace92db-0572-4382-889e-50f73e2bf144" providerId="ADAL" clId="{BA7C5AC5-7CE2-234B-99E6-6D9514E0CB92}" dt="2021-05-12T20:37:28.717" v="217"/>
        <pc:sldMkLst>
          <pc:docMk/>
          <pc:sldMk cId="829541460" sldId="2079"/>
        </pc:sldMkLst>
      </pc:sldChg>
      <pc:sldChg chg="add">
        <pc:chgData name="Patrick Boily" userId="4ace92db-0572-4382-889e-50f73e2bf144" providerId="ADAL" clId="{BA7C5AC5-7CE2-234B-99E6-6D9514E0CB92}" dt="2021-05-12T20:37:28.717" v="217"/>
        <pc:sldMkLst>
          <pc:docMk/>
          <pc:sldMk cId="647491313" sldId="2080"/>
        </pc:sldMkLst>
      </pc:sldChg>
      <pc:sldChg chg="modSp add mod">
        <pc:chgData name="Patrick Boily" userId="4ace92db-0572-4382-889e-50f73e2bf144" providerId="ADAL" clId="{BA7C5AC5-7CE2-234B-99E6-6D9514E0CB92}" dt="2021-05-12T20:41:06.479" v="260" actId="207"/>
        <pc:sldMkLst>
          <pc:docMk/>
          <pc:sldMk cId="3997967001" sldId="2081"/>
        </pc:sldMkLst>
        <pc:spChg chg="mod">
          <ac:chgData name="Patrick Boily" userId="4ace92db-0572-4382-889e-50f73e2bf144" providerId="ADAL" clId="{BA7C5AC5-7CE2-234B-99E6-6D9514E0CB92}" dt="2021-05-12T20:41:06.479" v="260" actId="207"/>
          <ac:spMkLst>
            <pc:docMk/>
            <pc:sldMk cId="3997967001" sldId="2081"/>
            <ac:spMk id="3" creationId="{B02E9FE6-3B31-4139-822B-BCEB8C922072}"/>
          </ac:spMkLst>
        </pc:spChg>
      </pc:sldChg>
      <pc:sldChg chg="modSp add mod">
        <pc:chgData name="Patrick Boily" userId="4ace92db-0572-4382-889e-50f73e2bf144" providerId="ADAL" clId="{BA7C5AC5-7CE2-234B-99E6-6D9514E0CB92}" dt="2021-05-12T20:45:29.073" v="345"/>
        <pc:sldMkLst>
          <pc:docMk/>
          <pc:sldMk cId="898937021" sldId="2082"/>
        </pc:sldMkLst>
        <pc:spChg chg="mod">
          <ac:chgData name="Patrick Boily" userId="4ace92db-0572-4382-889e-50f73e2bf144" providerId="ADAL" clId="{BA7C5AC5-7CE2-234B-99E6-6D9514E0CB92}" dt="2021-05-12T20:45:29.073" v="345"/>
          <ac:spMkLst>
            <pc:docMk/>
            <pc:sldMk cId="898937021" sldId="2082"/>
            <ac:spMk id="3" creationId="{B02E9FE6-3B31-4139-822B-BCEB8C922072}"/>
          </ac:spMkLst>
        </pc:spChg>
      </pc:sldChg>
      <pc:sldChg chg="modSp add mod">
        <pc:chgData name="Patrick Boily" userId="4ace92db-0572-4382-889e-50f73e2bf144" providerId="ADAL" clId="{BA7C5AC5-7CE2-234B-99E6-6D9514E0CB92}" dt="2021-05-12T20:49:33.501" v="385" actId="255"/>
        <pc:sldMkLst>
          <pc:docMk/>
          <pc:sldMk cId="1499375491" sldId="2083"/>
        </pc:sldMkLst>
        <pc:spChg chg="mod">
          <ac:chgData name="Patrick Boily" userId="4ace92db-0572-4382-889e-50f73e2bf144" providerId="ADAL" clId="{BA7C5AC5-7CE2-234B-99E6-6D9514E0CB92}" dt="2021-05-12T20:49:33.501" v="385" actId="255"/>
          <ac:spMkLst>
            <pc:docMk/>
            <pc:sldMk cId="1499375491" sldId="2083"/>
            <ac:spMk id="3" creationId="{B02E9FE6-3B31-4139-822B-BCEB8C922072}"/>
          </ac:spMkLst>
        </pc:spChg>
      </pc:sldChg>
      <pc:sldChg chg="modSp add mod">
        <pc:chgData name="Patrick Boily" userId="4ace92db-0572-4382-889e-50f73e2bf144" providerId="ADAL" clId="{BA7C5AC5-7CE2-234B-99E6-6D9514E0CB92}" dt="2021-05-12T20:49:43.156" v="387" actId="2711"/>
        <pc:sldMkLst>
          <pc:docMk/>
          <pc:sldMk cId="4256909629" sldId="2084"/>
        </pc:sldMkLst>
        <pc:spChg chg="mod">
          <ac:chgData name="Patrick Boily" userId="4ace92db-0572-4382-889e-50f73e2bf144" providerId="ADAL" clId="{BA7C5AC5-7CE2-234B-99E6-6D9514E0CB92}" dt="2021-05-12T20:49:43.156" v="387" actId="2711"/>
          <ac:spMkLst>
            <pc:docMk/>
            <pc:sldMk cId="4256909629" sldId="2084"/>
            <ac:spMk id="3" creationId="{B02E9FE6-3B31-4139-822B-BCEB8C922072}"/>
          </ac:spMkLst>
        </pc:spChg>
      </pc:sldChg>
      <pc:sldChg chg="modSp add mod">
        <pc:chgData name="Patrick Boily" userId="4ace92db-0572-4382-889e-50f73e2bf144" providerId="ADAL" clId="{BA7C5AC5-7CE2-234B-99E6-6D9514E0CB92}" dt="2021-05-12T20:50:27.597" v="395" actId="207"/>
        <pc:sldMkLst>
          <pc:docMk/>
          <pc:sldMk cId="2691257085" sldId="2085"/>
        </pc:sldMkLst>
        <pc:spChg chg="mod">
          <ac:chgData name="Patrick Boily" userId="4ace92db-0572-4382-889e-50f73e2bf144" providerId="ADAL" clId="{BA7C5AC5-7CE2-234B-99E6-6D9514E0CB92}" dt="2021-05-12T20:50:27.597" v="395" actId="207"/>
          <ac:spMkLst>
            <pc:docMk/>
            <pc:sldMk cId="2691257085" sldId="2085"/>
            <ac:spMk id="3" creationId="{DC222913-9B1F-4CF6-B7A8-41D5B0083748}"/>
          </ac:spMkLst>
        </pc:spChg>
      </pc:sldChg>
      <pc:sldChg chg="modSp add mod">
        <pc:chgData name="Patrick Boily" userId="4ace92db-0572-4382-889e-50f73e2bf144" providerId="ADAL" clId="{BA7C5AC5-7CE2-234B-99E6-6D9514E0CB92}" dt="2021-05-12T20:51:03.956" v="397" actId="207"/>
        <pc:sldMkLst>
          <pc:docMk/>
          <pc:sldMk cId="1153400778" sldId="2086"/>
        </pc:sldMkLst>
        <pc:spChg chg="mod">
          <ac:chgData name="Patrick Boily" userId="4ace92db-0572-4382-889e-50f73e2bf144" providerId="ADAL" clId="{BA7C5AC5-7CE2-234B-99E6-6D9514E0CB92}" dt="2021-05-12T20:51:03.956" v="397" actId="207"/>
          <ac:spMkLst>
            <pc:docMk/>
            <pc:sldMk cId="1153400778" sldId="2086"/>
            <ac:spMk id="3" creationId="{B02E9FE6-3B31-4139-822B-BCEB8C92207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50-4C24-B927-A57E400E6FDD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50-4C24-B927-A57E400E6FDD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50-4C24-B927-A57E400E6FD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50-4C24-B927-A57E400E6FD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450-4C24-B927-A57E400E6FDD}"/>
              </c:ext>
            </c:extLst>
          </c:dPt>
          <c:dPt>
            <c:idx val="6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450-4C24-B927-A57E400E6FDD}"/>
              </c:ext>
            </c:extLst>
          </c:dPt>
          <c:dPt>
            <c:idx val="7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450-4C24-B927-A57E400E6FDD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450-4C24-B927-A57E400E6FDD}"/>
              </c:ext>
            </c:extLst>
          </c:dPt>
          <c:cat>
            <c:strRef>
              <c:f>Sheet1!$A$2:$A$10</c:f>
              <c:strCache>
                <c:ptCount val="9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  <c:pt idx="4">
                  <c:v>Peter</c:v>
                </c:pt>
                <c:pt idx="5">
                  <c:v>Fred</c:v>
                </c:pt>
                <c:pt idx="6">
                  <c:v>Annie</c:v>
                </c:pt>
                <c:pt idx="7">
                  <c:v>Nutty</c:v>
                </c:pt>
                <c:pt idx="8">
                  <c:v>Barmy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</c:v>
                </c:pt>
                <c:pt idx="1">
                  <c:v>3</c:v>
                </c:pt>
                <c:pt idx="2">
                  <c:v>2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7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450-4C24-B927-A57E400E6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91705696"/>
        <c:axId val="-91703376"/>
      </c:barChart>
      <c:catAx>
        <c:axId val="-9170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1703376"/>
        <c:crosses val="autoZero"/>
        <c:auto val="1"/>
        <c:lblAlgn val="ctr"/>
        <c:lblOffset val="100"/>
        <c:noMultiLvlLbl val="0"/>
      </c:catAx>
      <c:valAx>
        <c:axId val="-917033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9170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50-4C24-B927-A57E400E6FDD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50-4C24-B927-A57E400E6FDD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50-4C24-B927-A57E400E6FD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50-4C24-B927-A57E400E6FD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450-4C24-B927-A57E400E6FDD}"/>
              </c:ext>
            </c:extLst>
          </c:dPt>
          <c:dPt>
            <c:idx val="6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450-4C24-B927-A57E400E6FDD}"/>
              </c:ext>
            </c:extLst>
          </c:dPt>
          <c:dPt>
            <c:idx val="7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450-4C24-B927-A57E400E6FDD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450-4C24-B927-A57E400E6FDD}"/>
              </c:ext>
            </c:extLst>
          </c:dPt>
          <c:cat>
            <c:strRef>
              <c:f>Sheet1!$A$2:$A$10</c:f>
              <c:strCache>
                <c:ptCount val="9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  <c:pt idx="4">
                  <c:v>Peter</c:v>
                </c:pt>
                <c:pt idx="5">
                  <c:v>Fred</c:v>
                </c:pt>
                <c:pt idx="6">
                  <c:v>Annie</c:v>
                </c:pt>
                <c:pt idx="7">
                  <c:v>Nutty</c:v>
                </c:pt>
                <c:pt idx="8">
                  <c:v>Barmy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</c:v>
                </c:pt>
                <c:pt idx="1">
                  <c:v>3</c:v>
                </c:pt>
                <c:pt idx="2">
                  <c:v>2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7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450-4C24-B927-A57E400E6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91408176"/>
        <c:axId val="-91405424"/>
      </c:barChart>
      <c:catAx>
        <c:axId val="-9140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1405424"/>
        <c:crosses val="autoZero"/>
        <c:auto val="1"/>
        <c:lblAlgn val="ctr"/>
        <c:lblOffset val="100"/>
        <c:noMultiLvlLbl val="0"/>
      </c:catAx>
      <c:valAx>
        <c:axId val="-914054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9140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458-4483-9581-D3B7246E8EB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2F99-4EBC-96BE-2D994AF87A5D}"/>
              </c:ext>
            </c:extLst>
          </c:dPt>
          <c:dPt>
            <c:idx val="3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F99-4EBC-96BE-2D994AF87A5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2F99-4EBC-96BE-2D994AF87A5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2F99-4EBC-96BE-2D994AF87A5D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2F99-4EBC-96BE-2D994AF87A5D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2F99-4EBC-96BE-2D994AF87A5D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2F99-4EBC-96BE-2D994AF87A5D}"/>
              </c:ext>
            </c:extLst>
          </c:dPt>
          <c:cat>
            <c:strRef>
              <c:f>Sheet1!$A$2:$A$10</c:f>
              <c:strCache>
                <c:ptCount val="9"/>
                <c:pt idx="0">
                  <c:v>Nutty</c:v>
                </c:pt>
                <c:pt idx="1">
                  <c:v>Steve</c:v>
                </c:pt>
                <c:pt idx="2">
                  <c:v>Gerald</c:v>
                </c:pt>
                <c:pt idx="3">
                  <c:v>Peter</c:v>
                </c:pt>
                <c:pt idx="4">
                  <c:v>Bob</c:v>
                </c:pt>
                <c:pt idx="5">
                  <c:v>Annie</c:v>
                </c:pt>
                <c:pt idx="6">
                  <c:v>Barmy</c:v>
                </c:pt>
                <c:pt idx="7">
                  <c:v>Amy</c:v>
                </c:pt>
                <c:pt idx="8">
                  <c:v>Fred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F99-4EBC-96BE-2D994AF87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87982800"/>
        <c:axId val="-87980048"/>
      </c:barChart>
      <c:catAx>
        <c:axId val="-8798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7980048"/>
        <c:crosses val="autoZero"/>
        <c:auto val="1"/>
        <c:lblAlgn val="ctr"/>
        <c:lblOffset val="100"/>
        <c:noMultiLvlLbl val="0"/>
      </c:catAx>
      <c:valAx>
        <c:axId val="-879800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8798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50-4C24-B927-A57E400E6FDD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50-4C24-B927-A57E400E6FDD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50-4C24-B927-A57E400E6FD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50-4C24-B927-A57E400E6FD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450-4C24-B927-A57E400E6FDD}"/>
              </c:ext>
            </c:extLst>
          </c:dPt>
          <c:dPt>
            <c:idx val="6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450-4C24-B927-A57E400E6FDD}"/>
              </c:ext>
            </c:extLst>
          </c:dPt>
          <c:dPt>
            <c:idx val="7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450-4C24-B927-A57E400E6FDD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450-4C24-B927-A57E400E6FDD}"/>
              </c:ext>
            </c:extLst>
          </c:dPt>
          <c:cat>
            <c:strRef>
              <c:f>Sheet1!$A$2:$A$10</c:f>
              <c:strCache>
                <c:ptCount val="9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  <c:pt idx="4">
                  <c:v>Peter</c:v>
                </c:pt>
                <c:pt idx="5">
                  <c:v>Fred</c:v>
                </c:pt>
                <c:pt idx="6">
                  <c:v>Annie</c:v>
                </c:pt>
                <c:pt idx="7">
                  <c:v>Nutty</c:v>
                </c:pt>
                <c:pt idx="8">
                  <c:v>Barmy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</c:v>
                </c:pt>
                <c:pt idx="1">
                  <c:v>3</c:v>
                </c:pt>
                <c:pt idx="2">
                  <c:v>2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7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450-4C24-B927-A57E400E6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91408176"/>
        <c:axId val="-91405424"/>
      </c:barChart>
      <c:catAx>
        <c:axId val="-91408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1405424"/>
        <c:crosses val="autoZero"/>
        <c:auto val="1"/>
        <c:lblAlgn val="ctr"/>
        <c:lblOffset val="100"/>
        <c:noMultiLvlLbl val="0"/>
      </c:catAx>
      <c:valAx>
        <c:axId val="-914054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91408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458-4483-9581-D3B7246E8EB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2F99-4EBC-96BE-2D994AF87A5D}"/>
              </c:ext>
            </c:extLst>
          </c:dPt>
          <c:dPt>
            <c:idx val="3"/>
            <c:invertIfNegative val="0"/>
            <c:bubble3D val="0"/>
            <c:spPr>
              <a:solidFill>
                <a:srgbClr val="FA80F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F99-4EBC-96BE-2D994AF87A5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2F99-4EBC-96BE-2D994AF87A5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2F99-4EBC-96BE-2D994AF87A5D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2F99-4EBC-96BE-2D994AF87A5D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2F99-4EBC-96BE-2D994AF87A5D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2F99-4EBC-96BE-2D994AF87A5D}"/>
              </c:ext>
            </c:extLst>
          </c:dPt>
          <c:cat>
            <c:strRef>
              <c:f>Sheet1!$A$2:$A$10</c:f>
              <c:strCache>
                <c:ptCount val="9"/>
                <c:pt idx="0">
                  <c:v>Nutty</c:v>
                </c:pt>
                <c:pt idx="1">
                  <c:v>Steve</c:v>
                </c:pt>
                <c:pt idx="2">
                  <c:v>Gerald</c:v>
                </c:pt>
                <c:pt idx="3">
                  <c:v>Peter</c:v>
                </c:pt>
                <c:pt idx="4">
                  <c:v>Bob</c:v>
                </c:pt>
                <c:pt idx="5">
                  <c:v>Annie</c:v>
                </c:pt>
                <c:pt idx="6">
                  <c:v>Barmy</c:v>
                </c:pt>
                <c:pt idx="7">
                  <c:v>Amy</c:v>
                </c:pt>
                <c:pt idx="8">
                  <c:v>Fred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F99-4EBC-96BE-2D994AF87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87982800"/>
        <c:axId val="-87980048"/>
      </c:barChart>
      <c:catAx>
        <c:axId val="-8798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7980048"/>
        <c:crosses val="autoZero"/>
        <c:auto val="1"/>
        <c:lblAlgn val="ctr"/>
        <c:lblOffset val="100"/>
        <c:noMultiLvlLbl val="0"/>
      </c:catAx>
      <c:valAx>
        <c:axId val="-879800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8798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9D-4F40-896D-344DEA28F5A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50-4C24-B927-A57E400E6FDD}"/>
              </c:ext>
            </c:extLst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50-4C24-B927-A57E400E6FD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50-4C24-B927-A57E400E6FD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50-4C24-B927-A57E400E6FDD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450-4C24-B927-A57E400E6FDD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450-4C24-B927-A57E400E6FDD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450-4C24-B927-A57E400E6FDD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450-4C24-B927-A57E400E6FDD}"/>
              </c:ext>
            </c:extLst>
          </c:dPt>
          <c:dPt>
            <c:idx val="9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69D-4F40-896D-344DEA28F5A4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9D-4F40-896D-344DEA28F5A4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69D-4F40-896D-344DEA28F5A4}"/>
              </c:ext>
            </c:extLst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6</c:v>
                </c:pt>
                <c:pt idx="1">
                  <c:v>4</c:v>
                </c:pt>
                <c:pt idx="2">
                  <c:v>2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  <c:pt idx="6">
                  <c:v>4</c:v>
                </c:pt>
                <c:pt idx="7">
                  <c:v>7</c:v>
                </c:pt>
                <c:pt idx="8">
                  <c:v>5</c:v>
                </c:pt>
                <c:pt idx="9">
                  <c:v>1</c:v>
                </c:pt>
                <c:pt idx="10">
                  <c:v>6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450-4C24-B927-A57E400E6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01789232"/>
        <c:axId val="-10179155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Threshold</c:v>
                </c:pt>
              </c:strCache>
            </c:strRef>
          </c:tx>
          <c:spPr>
            <a:ln w="22225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69D-4F40-896D-344DEA28F5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01789232"/>
        <c:axId val="-101791552"/>
      </c:lineChart>
      <c:valAx>
        <c:axId val="-101791552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-101789232"/>
        <c:crosses val="max"/>
        <c:crossBetween val="between"/>
      </c:valAx>
      <c:catAx>
        <c:axId val="-1017892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1017915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21-4DEF-A1E5-DCD100591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89053200"/>
        <c:axId val="-89069248"/>
      </c:barChart>
      <c:catAx>
        <c:axId val="-89053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89069248"/>
        <c:crosses val="autoZero"/>
        <c:auto val="1"/>
        <c:lblAlgn val="ctr"/>
        <c:lblOffset val="100"/>
        <c:noMultiLvlLbl val="0"/>
      </c:catAx>
      <c:valAx>
        <c:axId val="-890692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89053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>
        <a:lumMod val="7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B3-47DE-BDA1-0051892FAF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01918848"/>
        <c:axId val="-101916528"/>
      </c:barChart>
      <c:catAx>
        <c:axId val="-101918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01916528"/>
        <c:crosses val="autoZero"/>
        <c:auto val="1"/>
        <c:lblAlgn val="ctr"/>
        <c:lblOffset val="100"/>
        <c:noMultiLvlLbl val="0"/>
      </c:catAx>
      <c:valAx>
        <c:axId val="-101916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01918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34986735939812E-2"/>
          <c:y val="0.25362752231921615"/>
          <c:w val="0.72667467067721714"/>
          <c:h val="0.46055838532890775"/>
        </c:manualLayout>
      </c:layout>
      <c:line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8493-4B46-B1C9-CD9E258703C7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8493-4B46-B1C9-CD9E258703C7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8493-4B46-B1C9-CD9E258703C7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8493-4B46-B1C9-CD9E258703C7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8493-4B46-B1C9-CD9E258703C7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B-8493-4B46-B1C9-CD9E258703C7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D-8493-4B46-B1C9-CD9E258703C7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F-8493-4B46-B1C9-CD9E258703C7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11-8493-4B46-B1C9-CD9E258703C7}"/>
              </c:ext>
            </c:extLst>
          </c:dPt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8493-4B46-B1C9-CD9E258703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8493-4B46-B1C9-CD9E258703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02048128"/>
        <c:axId val="-102045376"/>
      </c:lineChart>
      <c:catAx>
        <c:axId val="-10204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5376"/>
        <c:crosses val="autoZero"/>
        <c:auto val="1"/>
        <c:lblAlgn val="ctr"/>
        <c:lblOffset val="100"/>
        <c:noMultiLvlLbl val="0"/>
      </c:catAx>
      <c:valAx>
        <c:axId val="-1020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prstDash val="sysDot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2393-4E9D-AF3C-4CD880322B5B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2393-4E9D-AF3C-4CD880322B5B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2393-4E9D-AF3C-4CD880322B5B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2393-4E9D-AF3C-4CD880322B5B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9-2393-4E9D-AF3C-4CD880322B5B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B-2393-4E9D-AF3C-4CD880322B5B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D-2393-4E9D-AF3C-4CD880322B5B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F-2393-4E9D-AF3C-4CD880322B5B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11-2393-4E9D-AF3C-4CD880322B5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</c:v>
                </c:pt>
                <c:pt idx="5">
                  <c:v>5</c:v>
                </c:pt>
                <c:pt idx="6">
                  <c:v>7</c:v>
                </c:pt>
                <c:pt idx="7">
                  <c:v>4</c:v>
                </c:pt>
                <c:pt idx="8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2393-4E9D-AF3C-4CD880322B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More things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8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6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2393-4E9D-AF3C-4CD880322B5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102048128"/>
        <c:axId val="-102045376"/>
      </c:lineChart>
      <c:catAx>
        <c:axId val="-10204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27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5376"/>
        <c:crosses val="autoZero"/>
        <c:auto val="1"/>
        <c:lblAlgn val="ctr"/>
        <c:lblOffset val="100"/>
        <c:noMultiLvlLbl val="0"/>
      </c:catAx>
      <c:valAx>
        <c:axId val="-1020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2048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 err="1">
                <a:latin typeface="Dagny OT" panose="020B0504020201020104" pitchFamily="34" charset="77"/>
              </a:rPr>
              <a:t>Zeileis</a:t>
            </a:r>
            <a:r>
              <a:rPr lang="en-US" b="0" i="0" dirty="0">
                <a:latin typeface="Dagny OT" panose="020B0504020201020104" pitchFamily="34" charset="77"/>
              </a:rPr>
              <a:t>, </a:t>
            </a:r>
            <a:r>
              <a:rPr lang="en-US" b="0" i="0" dirty="0" err="1">
                <a:latin typeface="Dagny OT" panose="020B0504020201020104" pitchFamily="34" charset="77"/>
              </a:rPr>
              <a:t>Hornick</a:t>
            </a:r>
            <a:r>
              <a:rPr lang="en-US" b="0" i="0" dirty="0">
                <a:latin typeface="Dagny OT" panose="020B0504020201020104" pitchFamily="34" charset="77"/>
              </a:rPr>
              <a:t> &amp; Murrell 26 Distinct Colors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711903893466861E-2"/>
          <c:y val="0.15097961144823227"/>
          <c:w val="0.93054026710137949"/>
          <c:h val="0.586742905335026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Bike</c:v>
                </c:pt>
              </c:strCache>
            </c:strRef>
          </c:tx>
          <c:spPr>
            <a:solidFill>
              <a:srgbClr val="023FA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"$"#,##0</c:formatCode>
                <c:ptCount val="4"/>
                <c:pt idx="0">
                  <c:v>4300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4D-4D4E-BBBE-6B945CC808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rgbClr val="7D87B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Sheet1!$C$2:$C$5</c:f>
              <c:numCache>
                <c:formatCode>"$"#,##0</c:formatCode>
                <c:ptCount val="4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4D-4D4E-BBBE-6B945CC808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Sled</c:v>
                </c:pt>
              </c:strCache>
            </c:strRef>
          </c:tx>
          <c:spPr>
            <a:solidFill>
              <a:srgbClr val="BEC1D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Sheet1!$D$2:$D$5</c:f>
              <c:numCache>
                <c:formatCode>"$"#,##0</c:formatCode>
                <c:ptCount val="4"/>
                <c:pt idx="0">
                  <c:v>2000</c:v>
                </c:pt>
                <c:pt idx="1">
                  <c:v>2000</c:v>
                </c:pt>
                <c:pt idx="2">
                  <c:v>3000</c:v>
                </c:pt>
                <c:pt idx="3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4D-4D4E-BBBE-6B945CC8080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Truck</c:v>
                </c:pt>
              </c:strCache>
            </c:strRef>
          </c:tx>
          <c:spPr>
            <a:solidFill>
              <a:srgbClr val="D6BC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Sheet1!$E$2:$E$5</c:f>
              <c:numCache>
                <c:formatCode>"$"#,##0</c:formatCode>
                <c:ptCount val="4"/>
                <c:pt idx="0">
                  <c:v>3000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4D-4D4E-BBBE-6B945CC8080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Scooter</c:v>
                </c:pt>
              </c:strCache>
            </c:strRef>
          </c:tx>
          <c:spPr>
            <a:solidFill>
              <a:srgbClr val="BB778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Sheet1!$F$2:$F$5</c:f>
              <c:numCache>
                <c:formatCode>"$"#,##0</c:formatCode>
                <c:ptCount val="4"/>
                <c:pt idx="0">
                  <c:v>1000</c:v>
                </c:pt>
                <c:pt idx="1">
                  <c:v>1200</c:v>
                </c:pt>
                <c:pt idx="2">
                  <c:v>1400</c:v>
                </c:pt>
                <c:pt idx="3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C4D-4D4E-BBBE-6B945CC8080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Skateboard</c:v>
                </c:pt>
              </c:strCache>
            </c:strRef>
          </c:tx>
          <c:spPr>
            <a:solidFill>
              <a:srgbClr val="8E063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Sheet1!$G$2:$G$5</c:f>
              <c:numCache>
                <c:formatCode>"$"#,##0</c:formatCode>
                <c:ptCount val="4"/>
                <c:pt idx="0">
                  <c:v>4000</c:v>
                </c:pt>
                <c:pt idx="1">
                  <c:v>3500</c:v>
                </c:pt>
                <c:pt idx="2">
                  <c:v>2500</c:v>
                </c:pt>
                <c:pt idx="3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C4D-4D4E-BBBE-6B945CC808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7642880"/>
        <c:axId val="237644416"/>
      </c:barChart>
      <c:catAx>
        <c:axId val="23764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44416"/>
        <c:crosses val="autoZero"/>
        <c:auto val="1"/>
        <c:lblAlgn val="ctr"/>
        <c:lblOffset val="100"/>
        <c:noMultiLvlLbl val="0"/>
      </c:catAx>
      <c:valAx>
        <c:axId val="237644416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642880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722214512357821E-4"/>
          <c:y val="0.86985201032001669"/>
          <c:w val="0.34448689435085078"/>
          <c:h val="0.130147989679983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FA32-4310-88C7-75F280F07FB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2F99-4EBC-96BE-2D994AF87A5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2F99-4EBC-96BE-2D994AF87A5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2F99-4EBC-96BE-2D994AF87A5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2F99-4EBC-96BE-2D994AF87A5D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2F99-4EBC-96BE-2D994AF87A5D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2F99-4EBC-96BE-2D994AF87A5D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2F99-4EBC-96BE-2D994AF87A5D}"/>
              </c:ext>
            </c:extLst>
          </c:dPt>
          <c:cat>
            <c:strRef>
              <c:f>Sheet1!$A$2:$A$10</c:f>
              <c:strCache>
                <c:ptCount val="9"/>
                <c:pt idx="0">
                  <c:v>Nutty</c:v>
                </c:pt>
                <c:pt idx="1">
                  <c:v>Steve</c:v>
                </c:pt>
                <c:pt idx="2">
                  <c:v>Gerald</c:v>
                </c:pt>
                <c:pt idx="3">
                  <c:v>Peter</c:v>
                </c:pt>
                <c:pt idx="4">
                  <c:v>Bob</c:v>
                </c:pt>
                <c:pt idx="5">
                  <c:v>Annie</c:v>
                </c:pt>
                <c:pt idx="6">
                  <c:v>Barmy</c:v>
                </c:pt>
                <c:pt idx="7">
                  <c:v>Amy</c:v>
                </c:pt>
                <c:pt idx="8">
                  <c:v>Fred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F99-4EBC-96BE-2D994AF87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91498864"/>
        <c:axId val="-91496112"/>
      </c:barChart>
      <c:catAx>
        <c:axId val="-91498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1496112"/>
        <c:crosses val="autoZero"/>
        <c:auto val="1"/>
        <c:lblAlgn val="ctr"/>
        <c:lblOffset val="100"/>
        <c:noMultiLvlLbl val="0"/>
      </c:catAx>
      <c:valAx>
        <c:axId val="-91496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9149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 dirty="0">
                <a:latin typeface="Dagny OT" panose="020B0504020201020104" pitchFamily="34" charset="77"/>
              </a:rPr>
              <a:t>Kelly’s 22 Colors of Maximum Contrast (1</a:t>
            </a:r>
            <a:r>
              <a:rPr lang="en-US" b="0" i="0" baseline="30000" dirty="0">
                <a:latin typeface="Dagny OT" panose="020B0504020201020104" pitchFamily="34" charset="77"/>
              </a:rPr>
              <a:t>st</a:t>
            </a:r>
            <a:r>
              <a:rPr lang="en-US" b="0" i="0" dirty="0">
                <a:latin typeface="Dagny OT" panose="020B0504020201020104" pitchFamily="34" charset="77"/>
              </a:rPr>
              <a:t> 6)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711903893466861E-2"/>
          <c:y val="0.15097961144823227"/>
          <c:w val="0.93054026710137949"/>
          <c:h val="0.586742905335026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Bike</c:v>
                </c:pt>
              </c:strCache>
            </c:strRef>
          </c:tx>
          <c:spPr>
            <a:solidFill>
              <a:srgbClr val="E6194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"$"#,##0</c:formatCode>
                <c:ptCount val="4"/>
                <c:pt idx="0">
                  <c:v>4300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EA-46FE-8392-0AE0E237B4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rgbClr val="3CB44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Sheet1!$C$2:$C$5</c:f>
              <c:numCache>
                <c:formatCode>"$"#,##0</c:formatCode>
                <c:ptCount val="4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EA-46FE-8392-0AE0E237B4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Sled</c:v>
                </c:pt>
              </c:strCache>
            </c:strRef>
          </c:tx>
          <c:spPr>
            <a:solidFill>
              <a:srgbClr val="FFFF19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Sheet1!$D$2:$D$5</c:f>
              <c:numCache>
                <c:formatCode>"$"#,##0</c:formatCode>
                <c:ptCount val="4"/>
                <c:pt idx="0">
                  <c:v>2000</c:v>
                </c:pt>
                <c:pt idx="1">
                  <c:v>2000</c:v>
                </c:pt>
                <c:pt idx="2">
                  <c:v>3000</c:v>
                </c:pt>
                <c:pt idx="3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EEA-46FE-8392-0AE0E237B4F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Truck</c:v>
                </c:pt>
              </c:strCache>
            </c:strRef>
          </c:tx>
          <c:spPr>
            <a:solidFill>
              <a:srgbClr val="0082C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Sheet1!$E$2:$E$5</c:f>
              <c:numCache>
                <c:formatCode>"$"#,##0</c:formatCode>
                <c:ptCount val="4"/>
                <c:pt idx="0">
                  <c:v>3000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EEA-46FE-8392-0AE0E237B4F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Scooter</c:v>
                </c:pt>
              </c:strCache>
            </c:strRef>
          </c:tx>
          <c:spPr>
            <a:solidFill>
              <a:srgbClr val="F5823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Sheet1!$F$2:$F$5</c:f>
              <c:numCache>
                <c:formatCode>"$"#,##0</c:formatCode>
                <c:ptCount val="4"/>
                <c:pt idx="0">
                  <c:v>1000</c:v>
                </c:pt>
                <c:pt idx="1">
                  <c:v>1200</c:v>
                </c:pt>
                <c:pt idx="2">
                  <c:v>1400</c:v>
                </c:pt>
                <c:pt idx="3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EA-46FE-8392-0AE0E237B4F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Skateboard</c:v>
                </c:pt>
              </c:strCache>
            </c:strRef>
          </c:tx>
          <c:spPr>
            <a:solidFill>
              <a:srgbClr val="911EB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Sheet1!$G$2:$G$5</c:f>
              <c:numCache>
                <c:formatCode>"$"#,##0</c:formatCode>
                <c:ptCount val="4"/>
                <c:pt idx="0">
                  <c:v>4000</c:v>
                </c:pt>
                <c:pt idx="1">
                  <c:v>3500</c:v>
                </c:pt>
                <c:pt idx="2">
                  <c:v>2500</c:v>
                </c:pt>
                <c:pt idx="3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EEA-46FE-8392-0AE0E237B4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8061056"/>
        <c:axId val="238062592"/>
      </c:barChart>
      <c:catAx>
        <c:axId val="238061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062592"/>
        <c:crosses val="autoZero"/>
        <c:auto val="1"/>
        <c:lblAlgn val="ctr"/>
        <c:lblOffset val="100"/>
        <c:noMultiLvlLbl val="0"/>
      </c:catAx>
      <c:valAx>
        <c:axId val="238062592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06105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722214512357821E-4"/>
          <c:y val="0.86985201032001669"/>
          <c:w val="0.34448689435085078"/>
          <c:h val="0.130147989679983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i="0">
                <a:latin typeface="Dagny OT" panose="020B0504020201020104" pitchFamily="34" charset="77"/>
              </a:rPr>
              <a:t>Paul </a:t>
            </a:r>
            <a:r>
              <a:rPr lang="en-US" b="0" i="0" err="1">
                <a:latin typeface="Dagny OT" panose="020B0504020201020104" pitchFamily="34" charset="77"/>
              </a:rPr>
              <a:t>Tol</a:t>
            </a:r>
            <a:r>
              <a:rPr lang="en-US" b="0" i="0">
                <a:latin typeface="Dagny OT" panose="020B0504020201020104" pitchFamily="34" charset="77"/>
              </a:rPr>
              <a:t> 14 Rainbow Scheme (middle green – orange)</a:t>
            </a:r>
          </a:p>
        </c:rich>
      </c:tx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711903893466861E-2"/>
          <c:y val="0.15097961144823227"/>
          <c:w val="0.93054026710137949"/>
          <c:h val="0.586742905335026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Bike</c:v>
                </c:pt>
              </c:strCache>
            </c:strRef>
          </c:tx>
          <c:spPr>
            <a:solidFill>
              <a:srgbClr val="4EB26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Sheet1!$B$2:$B$5</c:f>
              <c:numCache>
                <c:formatCode>"$"#,##0</c:formatCode>
                <c:ptCount val="4"/>
                <c:pt idx="0">
                  <c:v>4300</c:v>
                </c:pt>
                <c:pt idx="1">
                  <c:v>2500</c:v>
                </c:pt>
                <c:pt idx="2">
                  <c:v>3500</c:v>
                </c:pt>
                <c:pt idx="3">
                  <c:v>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1E-431A-B3F7-F1B4E76C2B0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Car</c:v>
                </c:pt>
              </c:strCache>
            </c:strRef>
          </c:tx>
          <c:spPr>
            <a:solidFill>
              <a:srgbClr val="90C98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Sheet1!$C$2:$C$5</c:f>
              <c:numCache>
                <c:formatCode>"$"#,##0</c:formatCode>
                <c:ptCount val="4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1E-431A-B3F7-F1B4E76C2B0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Sled</c:v>
                </c:pt>
              </c:strCache>
            </c:strRef>
          </c:tx>
          <c:spPr>
            <a:solidFill>
              <a:srgbClr val="CAE0AB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Sheet1!$D$2:$D$5</c:f>
              <c:numCache>
                <c:formatCode>"$"#,##0</c:formatCode>
                <c:ptCount val="4"/>
                <c:pt idx="0">
                  <c:v>2000</c:v>
                </c:pt>
                <c:pt idx="1">
                  <c:v>2000</c:v>
                </c:pt>
                <c:pt idx="2">
                  <c:v>3000</c:v>
                </c:pt>
                <c:pt idx="3">
                  <c:v>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1E-431A-B3F7-F1B4E76C2B0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Truck</c:v>
                </c:pt>
              </c:strCache>
            </c:strRef>
          </c:tx>
          <c:spPr>
            <a:solidFill>
              <a:srgbClr val="F7EE5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Sheet1!$E$2:$E$5</c:f>
              <c:numCache>
                <c:formatCode>"$"#,##0</c:formatCode>
                <c:ptCount val="4"/>
                <c:pt idx="0">
                  <c:v>3000</c:v>
                </c:pt>
                <c:pt idx="1">
                  <c:v>2000</c:v>
                </c:pt>
                <c:pt idx="2">
                  <c:v>3000</c:v>
                </c:pt>
                <c:pt idx="3">
                  <c:v>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1E-431A-B3F7-F1B4E76C2B0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Scooter</c:v>
                </c:pt>
              </c:strCache>
            </c:strRef>
          </c:tx>
          <c:spPr>
            <a:solidFill>
              <a:srgbClr val="F6C14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Sheet1!$F$2:$F$5</c:f>
              <c:numCache>
                <c:formatCode>"$"#,##0</c:formatCode>
                <c:ptCount val="4"/>
                <c:pt idx="0">
                  <c:v>1000</c:v>
                </c:pt>
                <c:pt idx="1">
                  <c:v>1200</c:v>
                </c:pt>
                <c:pt idx="2">
                  <c:v>1400</c:v>
                </c:pt>
                <c:pt idx="3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1E-431A-B3F7-F1B4E76C2B0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Skateboard</c:v>
                </c:pt>
              </c:strCache>
            </c:strRef>
          </c:tx>
          <c:spPr>
            <a:solidFill>
              <a:srgbClr val="F1932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Quarter 1</c:v>
                </c:pt>
                <c:pt idx="1">
                  <c:v>Quarter 2</c:v>
                </c:pt>
                <c:pt idx="2">
                  <c:v>Quarter 3</c:v>
                </c:pt>
                <c:pt idx="3">
                  <c:v>Quarter 4</c:v>
                </c:pt>
              </c:strCache>
            </c:strRef>
          </c:cat>
          <c:val>
            <c:numRef>
              <c:f>Sheet1!$G$2:$G$5</c:f>
              <c:numCache>
                <c:formatCode>"$"#,##0</c:formatCode>
                <c:ptCount val="4"/>
                <c:pt idx="0">
                  <c:v>4000</c:v>
                </c:pt>
                <c:pt idx="1">
                  <c:v>3500</c:v>
                </c:pt>
                <c:pt idx="2">
                  <c:v>2500</c:v>
                </c:pt>
                <c:pt idx="3">
                  <c:v>1500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11E-431A-B3F7-F1B4E76C2B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7975424"/>
        <c:axId val="237976960"/>
      </c:barChart>
      <c:catAx>
        <c:axId val="23797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976960"/>
        <c:crosses val="autoZero"/>
        <c:auto val="1"/>
        <c:lblAlgn val="ctr"/>
        <c:lblOffset val="100"/>
        <c:noMultiLvlLbl val="0"/>
      </c:catAx>
      <c:valAx>
        <c:axId val="237976960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975424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722214512357821E-4"/>
          <c:y val="0.86985201032001669"/>
          <c:w val="0.34448689435085078"/>
          <c:h val="0.130147989679983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50-4C24-B927-A57E400E6FDD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50-4C24-B927-A57E400E6FDD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50-4C24-B927-A57E400E6FD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50-4C24-B927-A57E400E6FD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450-4C24-B927-A57E400E6FDD}"/>
              </c:ext>
            </c:extLst>
          </c:dPt>
          <c:dPt>
            <c:idx val="6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450-4C24-B927-A57E400E6FDD}"/>
              </c:ext>
            </c:extLst>
          </c:dPt>
          <c:dPt>
            <c:idx val="7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450-4C24-B927-A57E400E6FDD}"/>
              </c:ext>
            </c:extLst>
          </c:dPt>
          <c:dPt>
            <c:idx val="8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450-4C24-B927-A57E400E6FDD}"/>
              </c:ext>
            </c:extLst>
          </c:dPt>
          <c:cat>
            <c:strRef>
              <c:f>Sheet1!$A$2:$A$10</c:f>
              <c:strCache>
                <c:ptCount val="9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  <c:pt idx="4">
                  <c:v>Peter</c:v>
                </c:pt>
                <c:pt idx="5">
                  <c:v>Fred</c:v>
                </c:pt>
                <c:pt idx="6">
                  <c:v>Annie</c:v>
                </c:pt>
                <c:pt idx="7">
                  <c:v>Nutty</c:v>
                </c:pt>
                <c:pt idx="8">
                  <c:v>Barmy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</c:v>
                </c:pt>
                <c:pt idx="1">
                  <c:v>3</c:v>
                </c:pt>
                <c:pt idx="2">
                  <c:v>2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7</c:v>
                </c:pt>
                <c:pt idx="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450-4C24-B927-A57E400E6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01736768"/>
        <c:axId val="-10173401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Line</c:v>
                </c:pt>
              </c:strCache>
            </c:strRef>
          </c:tx>
          <c:spPr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  <c:pt idx="4">
                  <c:v>Peter</c:v>
                </c:pt>
                <c:pt idx="5">
                  <c:v>Fred</c:v>
                </c:pt>
                <c:pt idx="6">
                  <c:v>Annie</c:v>
                </c:pt>
                <c:pt idx="7">
                  <c:v>Nutty</c:v>
                </c:pt>
                <c:pt idx="8">
                  <c:v>Barmy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6</c:v>
                </c:pt>
                <c:pt idx="1">
                  <c:v>3</c:v>
                </c:pt>
                <c:pt idx="2">
                  <c:v>2</c:v>
                </c:pt>
                <c:pt idx="3">
                  <c:v>5</c:v>
                </c:pt>
                <c:pt idx="4">
                  <c:v>4</c:v>
                </c:pt>
                <c:pt idx="5">
                  <c:v>2</c:v>
                </c:pt>
                <c:pt idx="6">
                  <c:v>3</c:v>
                </c:pt>
                <c:pt idx="7">
                  <c:v>7</c:v>
                </c:pt>
                <c:pt idx="8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729-4F76-A54E-BE91235F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01736768"/>
        <c:axId val="-101734016"/>
      </c:lineChart>
      <c:catAx>
        <c:axId val="-101736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1734016"/>
        <c:crosses val="autoZero"/>
        <c:auto val="1"/>
        <c:lblAlgn val="ctr"/>
        <c:lblOffset val="100"/>
        <c:noMultiLvlLbl val="0"/>
      </c:catAx>
      <c:valAx>
        <c:axId val="-1017340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01736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95B-44E8-A7C8-D0E3F6E36585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2F99-4EBC-96BE-2D994AF87A5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2F99-4EBC-96BE-2D994AF87A5D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2F99-4EBC-96BE-2D994AF87A5D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2F99-4EBC-96BE-2D994AF87A5D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2F99-4EBC-96BE-2D994AF87A5D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2F99-4EBC-96BE-2D994AF87A5D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F-2F99-4EBC-96BE-2D994AF87A5D}"/>
              </c:ext>
            </c:extLst>
          </c:dPt>
          <c:cat>
            <c:strRef>
              <c:f>Sheet1!$A$2:$A$10</c:f>
              <c:strCache>
                <c:ptCount val="9"/>
                <c:pt idx="0">
                  <c:v>Nutty</c:v>
                </c:pt>
                <c:pt idx="1">
                  <c:v>Steve</c:v>
                </c:pt>
                <c:pt idx="2">
                  <c:v>Gerald</c:v>
                </c:pt>
                <c:pt idx="3">
                  <c:v>Peter</c:v>
                </c:pt>
                <c:pt idx="4">
                  <c:v>Bob</c:v>
                </c:pt>
                <c:pt idx="5">
                  <c:v>Annie</c:v>
                </c:pt>
                <c:pt idx="6">
                  <c:v>Barmy</c:v>
                </c:pt>
                <c:pt idx="7">
                  <c:v>Amy</c:v>
                </c:pt>
                <c:pt idx="8">
                  <c:v>Fred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2F99-4EBC-96BE-2D994AF87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88054176"/>
        <c:axId val="-8805142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Line</c:v>
                </c:pt>
              </c:strCache>
            </c:strRef>
          </c:tx>
          <c:spPr>
            <a:ln w="25400" cap="rnd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Nutty</c:v>
                </c:pt>
                <c:pt idx="1">
                  <c:v>Steve</c:v>
                </c:pt>
                <c:pt idx="2">
                  <c:v>Gerald</c:v>
                </c:pt>
                <c:pt idx="3">
                  <c:v>Peter</c:v>
                </c:pt>
                <c:pt idx="4">
                  <c:v>Bob</c:v>
                </c:pt>
                <c:pt idx="5">
                  <c:v>Annie</c:v>
                </c:pt>
                <c:pt idx="6">
                  <c:v>Barmy</c:v>
                </c:pt>
                <c:pt idx="7">
                  <c:v>Amy</c:v>
                </c:pt>
                <c:pt idx="8">
                  <c:v>Fred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2</c:v>
                </c:pt>
                <c:pt idx="8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97-432B-998A-AAB3E52064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88054176"/>
        <c:axId val="-88051424"/>
      </c:lineChart>
      <c:catAx>
        <c:axId val="-8805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051424"/>
        <c:crosses val="autoZero"/>
        <c:auto val="1"/>
        <c:lblAlgn val="ctr"/>
        <c:lblOffset val="100"/>
        <c:noMultiLvlLbl val="0"/>
      </c:catAx>
      <c:valAx>
        <c:axId val="-880514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8805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North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2.4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EB-7C41-A2D1-DF341AA82E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South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2.5</c:v>
                </c:pt>
                <c:pt idx="1">
                  <c:v>4.4000000000000004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EB-7C41-A2D1-DF341AA82E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East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3.5</c:v>
                </c:pt>
                <c:pt idx="1">
                  <c:v>1.8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EB-7C41-A2D1-DF341AA82E5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West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4</c:v>
                </c:pt>
                <c:pt idx="1">
                  <c:v>2.8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EB-7C41-A2D1-DF341AA82E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8024256"/>
        <c:axId val="-88020992"/>
      </c:barChart>
      <c:catAx>
        <c:axId val="-8802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020992"/>
        <c:crosses val="autoZero"/>
        <c:auto val="1"/>
        <c:lblAlgn val="ctr"/>
        <c:lblOffset val="100"/>
        <c:noMultiLvlLbl val="0"/>
      </c:catAx>
      <c:valAx>
        <c:axId val="-8802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02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0-4837-A7D6-0D15C2E986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50-4837-A7D6-0D15C2E9869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50-4837-A7D6-0D15C2E9869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Q4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North</c:v>
                </c:pt>
                <c:pt idx="1">
                  <c:v>South</c:v>
                </c:pt>
                <c:pt idx="2">
                  <c:v>East</c:v>
                </c:pt>
                <c:pt idx="3">
                  <c:v>West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50-4837-A7D6-0D15C2E986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8024256"/>
        <c:axId val="-88020992"/>
      </c:barChart>
      <c:catAx>
        <c:axId val="-8802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020992"/>
        <c:crosses val="autoZero"/>
        <c:auto val="1"/>
        <c:lblAlgn val="ctr"/>
        <c:lblOffset val="100"/>
        <c:noMultiLvlLbl val="0"/>
      </c:catAx>
      <c:valAx>
        <c:axId val="-8802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02425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604-4CF7-B107-C222518CF063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604-4CF7-B107-C222518CF063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604-4CF7-B107-C222518CF063}"/>
              </c:ext>
            </c:extLst>
          </c:dPt>
          <c:cat>
            <c:strRef>
              <c:f>Sheet1!$A$2:$A$5</c:f>
              <c:strCache>
                <c:ptCount val="4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4-4CF7-B107-C222518CF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91455664"/>
        <c:axId val="-91452912"/>
      </c:barChart>
      <c:catAx>
        <c:axId val="-9145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1452912"/>
        <c:crosses val="autoZero"/>
        <c:auto val="1"/>
        <c:lblAlgn val="ctr"/>
        <c:lblOffset val="100"/>
        <c:noMultiLvlLbl val="0"/>
      </c:catAx>
      <c:valAx>
        <c:axId val="-914529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9145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604-4CF7-B107-C222518CF063}"/>
              </c:ext>
            </c:extLst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604-4CF7-B107-C222518CF063}"/>
              </c:ext>
            </c:extLst>
          </c:dPt>
          <c:dPt>
            <c:idx val="3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604-4CF7-B107-C222518CF063}"/>
              </c:ext>
            </c:extLst>
          </c:dPt>
          <c:cat>
            <c:strRef>
              <c:f>Sheet1!$A$2:$A$5</c:f>
              <c:strCache>
                <c:ptCount val="4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04-4CF7-B107-C222518CF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91455664"/>
        <c:axId val="-91452912"/>
      </c:barChart>
      <c:catAx>
        <c:axId val="-91455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1452912"/>
        <c:crosses val="autoZero"/>
        <c:auto val="1"/>
        <c:lblAlgn val="ctr"/>
        <c:lblOffset val="100"/>
        <c:noMultiLvlLbl val="0"/>
      </c:catAx>
      <c:valAx>
        <c:axId val="-914529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91455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Things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Steve</c:v>
                </c:pt>
                <c:pt idx="1">
                  <c:v>Bob</c:v>
                </c:pt>
                <c:pt idx="2">
                  <c:v>Amy</c:v>
                </c:pt>
                <c:pt idx="3">
                  <c:v>Gerald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6A-49EE-A0FF-B92A50C6CD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91431024"/>
        <c:axId val="-91428272"/>
      </c:barChart>
      <c:catAx>
        <c:axId val="-9143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1428272"/>
        <c:crosses val="autoZero"/>
        <c:auto val="1"/>
        <c:lblAlgn val="ctr"/>
        <c:lblOffset val="100"/>
        <c:noMultiLvlLbl val="0"/>
      </c:catAx>
      <c:valAx>
        <c:axId val="-914282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9143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Pre-attentive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75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66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63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2437F-544B-4A20-AA2B-C724572379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4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2437F-544B-4A20-AA2B-C7245723794D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823BA-D327-4500-AE40-A331B8F879D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37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2437F-544B-4A20-AA2B-C7245723794D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823BA-D327-4500-AE40-A331B8F879D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0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2437F-544B-4A20-AA2B-C7245723794D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823BA-D327-4500-AE40-A331B8F879D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8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2437F-544B-4A20-AA2B-C7245723794D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823BA-D327-4500-AE40-A331B8F879DC}"/>
              </a:ext>
            </a:extLst>
          </p:cNvPr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25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3085765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6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accent2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675" y="1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4140767"/>
          </a:xfrm>
        </p:spPr>
        <p:txBody>
          <a:bodyPr/>
          <a:lstStyle>
            <a:lvl1pPr>
              <a:defRPr>
                <a:latin typeface="Dagny OT" panose="020B0504020201020104" pitchFamily="34" charset="77"/>
              </a:defRPr>
            </a:lvl1pPr>
            <a:lvl2pPr>
              <a:defRPr>
                <a:latin typeface="Dagny OT" panose="020B0504020201020104" pitchFamily="34" charset="77"/>
              </a:defRPr>
            </a:lvl2pPr>
            <a:lvl3pPr>
              <a:defRPr>
                <a:latin typeface="Dagny OT" panose="020B0504020201020104" pitchFamily="34" charset="77"/>
              </a:defRPr>
            </a:lvl3pPr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8" y="5141975"/>
            <a:ext cx="11290860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1"/>
            <a:ext cx="11029615" cy="1497508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3" y="606555"/>
            <a:ext cx="11300036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3"/>
            <a:ext cx="5422391" cy="4093260"/>
          </a:xfrm>
        </p:spPr>
        <p:txBody>
          <a:bodyPr>
            <a:normAutofit/>
          </a:bodyPr>
          <a:lstStyle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5"/>
            <a:ext cx="11300036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5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7"/>
            <a:ext cx="4909445" cy="689514"/>
          </a:xfrm>
        </p:spPr>
        <p:txBody>
          <a:bodyPr anchor="ctr"/>
          <a:lstStyle>
            <a:lvl1pPr algn="l">
              <a:defRPr sz="21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1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  <a:latin typeface="Dagny OT" panose="020B0504020201020104" pitchFamily="34" charset="77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7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182" indent="0">
              <a:buNone/>
              <a:defRPr sz="1200"/>
            </a:lvl2pPr>
            <a:lvl3pPr marL="914363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0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9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6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457182" indent="0">
              <a:buNone/>
              <a:defRPr sz="1500"/>
            </a:lvl2pPr>
            <a:lvl3pPr marL="914363" indent="0">
              <a:buNone/>
              <a:defRPr sz="1500"/>
            </a:lvl3pPr>
            <a:lvl4pPr marL="1371545" indent="0">
              <a:buNone/>
              <a:defRPr sz="1500"/>
            </a:lvl4pPr>
            <a:lvl5pPr marL="1828727" indent="0">
              <a:buNone/>
              <a:defRPr sz="1500"/>
            </a:lvl5pPr>
            <a:lvl6pPr marL="2285909" indent="0">
              <a:buNone/>
              <a:defRPr sz="1500"/>
            </a:lvl6pPr>
            <a:lvl7pPr marL="2743090" indent="0">
              <a:buNone/>
              <a:defRPr sz="1500"/>
            </a:lvl7pPr>
            <a:lvl8pPr marL="3200272" indent="0">
              <a:buNone/>
              <a:defRPr sz="1500"/>
            </a:lvl8pPr>
            <a:lvl9pPr marL="3657454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8" y="5722593"/>
            <a:ext cx="11029617" cy="5986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2" indent="0">
              <a:buNone/>
              <a:defRPr sz="1200"/>
            </a:lvl2pPr>
            <a:lvl3pPr marL="914363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0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36" tIns="45719" rIns="91436" bIns="45719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36" tIns="45719" rIns="91436" bIns="45719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/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1" y="6455412"/>
            <a:ext cx="4097020" cy="2739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9037320" y="6407719"/>
            <a:ext cx="2377440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b="0" i="0">
                <a:solidFill>
                  <a:schemeClr val="accent2"/>
                </a:solidFill>
                <a:latin typeface="Dagny OT" panose="020B0504020201020104" pitchFamily="34" charset="77"/>
              </a:rPr>
              <a:t>data-action-lab.com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182" rtl="0" eaLnBrk="1" latinLnBrk="0" hangingPunct="1">
        <a:spcBef>
          <a:spcPct val="0"/>
        </a:spcBef>
        <a:buNone/>
        <a:defRPr sz="2800" b="1" i="0" kern="1200" cap="all">
          <a:solidFill>
            <a:schemeClr val="bg1"/>
          </a:solidFill>
          <a:latin typeface="Dagny OT" panose="020B0504020201020104" pitchFamily="34" charset="77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88" indent="-305988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29975" indent="-305988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1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899964" indent="-269989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1950" indent="-2339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1936" indent="-2339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4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12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00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888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gp/product/1593852002?ie=UTF8&amp;tag=theelearningc-20&amp;linkCode=as2&amp;camp=1789&amp;creative=390957&amp;creativeASIN=159385200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gp/product/1593852002?ie=UTF8&amp;tag=theelearningc-20&amp;linkCode=as2&amp;camp=1789&amp;creative=390957&amp;creativeASIN=159385200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raction-design.org/literature/topics/gestalt-principl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raction-design.org/literature/topics/gestalt-principle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ssions.edu/color-calculator/" TargetMode="External"/><Relationship Id="rId2" Type="http://schemas.openxmlformats.org/officeDocument/2006/relationships/hyperlink" Target="http://www.deanenettles.com/webexamples/colorexampl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kshaymishra.weebly.com/colour-theory.html" TargetMode="External"/><Relationship Id="rId4" Type="http://schemas.openxmlformats.org/officeDocument/2006/relationships/image" Target="../media/image1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anenettles.com/webexamples/colorexamples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://www.deanenettles.com/webexamples/colorexample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jpe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12" Type="http://schemas.openxmlformats.org/officeDocument/2006/relationships/image" Target="../media/image37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11" Type="http://schemas.openxmlformats.org/officeDocument/2006/relationships/image" Target="../media/image36.jpg"/><Relationship Id="rId5" Type="http://schemas.openxmlformats.org/officeDocument/2006/relationships/image" Target="../media/image30.jp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8.jpe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uxbooth.com/articles/accessibility-visual-design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lor-blindness.com/coblis-color-blindness-simulator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afe-pixo/inclusive-color-palettes-for-the-web-bbfe8cf2410e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dataphys.org/list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QiPytKHEwY" TargetMode="External"/><Relationship Id="rId2" Type="http://schemas.openxmlformats.org/officeDocument/2006/relationships/hyperlink" Target="https://www.youtube.com/watch?v=WS5UxLHbUK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dataphys.org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dataphys.org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domesticstreamer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The GESTALT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4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D1AD-C11B-3B4D-A7C5-F65A455A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DD5BB-A1C3-184A-BBAA-3A5943178279}"/>
              </a:ext>
            </a:extLst>
          </p:cNvPr>
          <p:cNvSpPr/>
          <p:nvPr/>
        </p:nvSpPr>
        <p:spPr>
          <a:xfrm>
            <a:off x="405057" y="428177"/>
            <a:ext cx="11667599" cy="1528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34E5F-9D9C-4641-88ED-5BF97C67F7C7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3252814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Dagny OT" panose="020B0504020201020104" pitchFamily="34" charset="77"/>
              </a:rPr>
              <a:t>66666666666</a:t>
            </a:r>
          </a:p>
          <a:p>
            <a:r>
              <a:rPr lang="en-US" sz="4000" dirty="0">
                <a:solidFill>
                  <a:srgbClr val="FFC000"/>
                </a:solidFill>
                <a:latin typeface="Dagny OT" panose="020B0504020201020104" pitchFamily="34" charset="77"/>
              </a:rPr>
              <a:t>999999999</a:t>
            </a:r>
          </a:p>
          <a:p>
            <a:r>
              <a:rPr lang="en-US" sz="4000" dirty="0">
                <a:solidFill>
                  <a:srgbClr val="7030A0"/>
                </a:solidFill>
                <a:latin typeface="Dagny OT" panose="020B0504020201020104" pitchFamily="34" charset="77"/>
              </a:rPr>
              <a:t>77777777</a:t>
            </a:r>
          </a:p>
          <a:p>
            <a:r>
              <a:rPr lang="en-US" sz="4000" dirty="0">
                <a:solidFill>
                  <a:srgbClr val="FF0000"/>
                </a:solidFill>
                <a:latin typeface="Dagny OT" panose="020B0504020201020104" pitchFamily="34" charset="77"/>
              </a:rPr>
              <a:t>8888888</a:t>
            </a:r>
          </a:p>
          <a:p>
            <a:r>
              <a:rPr lang="en-US" sz="4000" dirty="0">
                <a:solidFill>
                  <a:srgbClr val="0070C0"/>
                </a:solidFill>
                <a:latin typeface="Dagny OT" panose="020B0504020201020104" pitchFamily="34" charset="77"/>
              </a:rPr>
              <a:t>444444</a:t>
            </a:r>
          </a:p>
          <a:p>
            <a:r>
              <a:rPr lang="en-US" sz="4000" dirty="0">
                <a:solidFill>
                  <a:srgbClr val="C00000"/>
                </a:solidFill>
                <a:latin typeface="Dagny OT" panose="020B0504020201020104" pitchFamily="34" charset="77"/>
              </a:rPr>
              <a:t>33333</a:t>
            </a:r>
          </a:p>
          <a:p>
            <a:r>
              <a:rPr lang="en-US" sz="4000" dirty="0">
                <a:solidFill>
                  <a:srgbClr val="00B050"/>
                </a:solidFill>
                <a:latin typeface="Dagny OT" panose="020B0504020201020104" pitchFamily="34" charset="77"/>
              </a:rPr>
              <a:t>000</a:t>
            </a: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22</a:t>
            </a:r>
          </a:p>
          <a:p>
            <a:r>
              <a:rPr lang="en-US" sz="4000" dirty="0">
                <a:solidFill>
                  <a:srgbClr val="92D050"/>
                </a:solidFill>
                <a:latin typeface="Dagny OT" panose="020B0504020201020104" pitchFamily="34" charset="7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9937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D1AD-C11B-3B4D-A7C5-F65A455A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DD5BB-A1C3-184A-BBAA-3A5943178279}"/>
              </a:ext>
            </a:extLst>
          </p:cNvPr>
          <p:cNvSpPr/>
          <p:nvPr/>
        </p:nvSpPr>
        <p:spPr>
          <a:xfrm>
            <a:off x="405057" y="428177"/>
            <a:ext cx="11667599" cy="1528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34E5F-9D9C-4641-88ED-5BF97C67F7C7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357020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66666666666</a:t>
            </a:r>
          </a:p>
          <a:p>
            <a:r>
              <a:rPr lang="en-US" sz="40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999999999</a:t>
            </a:r>
          </a:p>
          <a:p>
            <a:r>
              <a:rPr lang="en-US" sz="40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77777777</a:t>
            </a:r>
          </a:p>
          <a:p>
            <a:r>
              <a:rPr lang="en-US" sz="4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8888888</a:t>
            </a:r>
          </a:p>
          <a:p>
            <a:r>
              <a:rPr lang="en-US" sz="4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444444</a:t>
            </a:r>
          </a:p>
          <a:p>
            <a:r>
              <a:rPr lang="en-US" sz="4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33333</a:t>
            </a:r>
          </a:p>
          <a:p>
            <a:r>
              <a:rPr lang="en-US" sz="40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000</a:t>
            </a:r>
          </a:p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</a:p>
          <a:p>
            <a:r>
              <a:rPr lang="en-US" sz="4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5690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32852B-0986-274A-AD7C-8C401BFC1431}"/>
              </a:ext>
            </a:extLst>
          </p:cNvPr>
          <p:cNvSpPr/>
          <p:nvPr/>
        </p:nvSpPr>
        <p:spPr>
          <a:xfrm>
            <a:off x="405057" y="428177"/>
            <a:ext cx="11667599" cy="1528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1950474" y="428180"/>
            <a:ext cx="887133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2869408609876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30398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67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3CDD2-61DA-9C4D-976D-6F37FC4F8993}"/>
              </a:ext>
            </a:extLst>
          </p:cNvPr>
          <p:cNvSpPr/>
          <p:nvPr/>
        </p:nvSpPr>
        <p:spPr>
          <a:xfrm>
            <a:off x="405058" y="6211276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9125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Pre-Attentive ATTRIBUTES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129028" y="2252522"/>
            <a:ext cx="7370572" cy="3727654"/>
            <a:chOff x="5862877" y="424195"/>
            <a:chExt cx="5390715" cy="28207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2877" y="424195"/>
              <a:ext cx="5390715" cy="282073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9115095" y="2726151"/>
              <a:ext cx="18249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465558" y="2725025"/>
              <a:ext cx="182499" cy="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8326839" y="-4849"/>
            <a:ext cx="386516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hlinkClick r:id="rId4"/>
              </a:rPr>
              <a:t>I. Meirelles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</a:rPr>
              <a:t>, Design for Information]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24073" y="1970298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line orientation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59235" y="1970298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line length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94397" y="1970298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line weight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29558" y="1970298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curvature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93263" y="5906730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added marks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41743" y="592059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enclosure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90223" y="592059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color/hue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38702" y="5920593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intensity/value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0" y="2321342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1355" y="2321342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51250" y="4332728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80498" y="4346591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91887" y="2321342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33583" y="2324724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068515" y="4346591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02084" y="4339993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778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40CD4955-435F-5D44-8FF9-5DDE844B8FA5}"/>
              </a:ext>
            </a:extLst>
          </p:cNvPr>
          <p:cNvSpPr txBox="1"/>
          <p:nvPr/>
        </p:nvSpPr>
        <p:spPr>
          <a:xfrm>
            <a:off x="7718410" y="5921219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numerosity</a:t>
            </a:r>
            <a:endParaRPr lang="en-US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ED6DC4-6DD1-C249-B532-FEC9DB2F8D6E}"/>
              </a:ext>
            </a:extLst>
          </p:cNvPr>
          <p:cNvSpPr txBox="1"/>
          <p:nvPr/>
        </p:nvSpPr>
        <p:spPr>
          <a:xfrm>
            <a:off x="5869931" y="5921219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sharpness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C25BE8-FE5E-AD41-9F39-04FADBA7891D}"/>
              </a:ext>
            </a:extLst>
          </p:cNvPr>
          <p:cNvSpPr txBox="1"/>
          <p:nvPr/>
        </p:nvSpPr>
        <p:spPr>
          <a:xfrm>
            <a:off x="4021451" y="5921219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size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5F1E30-076C-0541-9846-B5C620555D79}"/>
              </a:ext>
            </a:extLst>
          </p:cNvPr>
          <p:cNvSpPr txBox="1"/>
          <p:nvPr/>
        </p:nvSpPr>
        <p:spPr>
          <a:xfrm>
            <a:off x="2172971" y="5907356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E85A30-8D26-2543-B475-BE4B4E257459}"/>
              </a:ext>
            </a:extLst>
          </p:cNvPr>
          <p:cNvSpPr txBox="1"/>
          <p:nvPr/>
        </p:nvSpPr>
        <p:spPr>
          <a:xfrm>
            <a:off x="7709266" y="1970924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intensity/value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09FB9A-BF7A-894F-9936-5C67437995C3}"/>
              </a:ext>
            </a:extLst>
          </p:cNvPr>
          <p:cNvSpPr txBox="1"/>
          <p:nvPr/>
        </p:nvSpPr>
        <p:spPr>
          <a:xfrm>
            <a:off x="5874105" y="1970924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color/hue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1F2913-2454-A544-8A22-50ED21CC0D65}"/>
              </a:ext>
            </a:extLst>
          </p:cNvPr>
          <p:cNvSpPr txBox="1"/>
          <p:nvPr/>
        </p:nvSpPr>
        <p:spPr>
          <a:xfrm>
            <a:off x="4038943" y="1970924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enclosure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B7F20B-2622-C04C-8FD1-E82C3BAAA6C3}"/>
              </a:ext>
            </a:extLst>
          </p:cNvPr>
          <p:cNvSpPr txBox="1"/>
          <p:nvPr/>
        </p:nvSpPr>
        <p:spPr>
          <a:xfrm>
            <a:off x="2203781" y="1970924"/>
            <a:ext cx="16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added marks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7818EF-F1D4-AA45-ADFC-C034BC7DBD5B}"/>
              </a:ext>
            </a:extLst>
          </p:cNvPr>
          <p:cNvGrpSpPr/>
          <p:nvPr/>
        </p:nvGrpSpPr>
        <p:grpSpPr>
          <a:xfrm>
            <a:off x="2130466" y="2288621"/>
            <a:ext cx="7332035" cy="3632629"/>
            <a:chOff x="5862877" y="3402126"/>
            <a:chExt cx="5390715" cy="275483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7EF8976-4765-9D4E-A01C-1026B6B15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2877" y="3402126"/>
              <a:ext cx="5390715" cy="2754837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CEEF73D-02D3-6546-A9F3-5796D8198EDF}"/>
                </a:ext>
              </a:extLst>
            </p:cNvPr>
            <p:cNvSpPr/>
            <p:nvPr/>
          </p:nvSpPr>
          <p:spPr>
            <a:xfrm>
              <a:off x="10431439" y="4085229"/>
              <a:ext cx="77337" cy="864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1FABB5F-77EB-6D4F-9DF5-9137953DE08B}"/>
                </a:ext>
              </a:extLst>
            </p:cNvPr>
            <p:cNvSpPr/>
            <p:nvPr/>
          </p:nvSpPr>
          <p:spPr>
            <a:xfrm>
              <a:off x="9076426" y="4085229"/>
              <a:ext cx="77337" cy="8643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Pre-Attentive ATTRIBUTES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8326839" y="-4849"/>
            <a:ext cx="386516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hlinkClick r:id="rId4"/>
              </a:rPr>
              <a:t>I. Meirelles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</a:rPr>
              <a:t>, Design for Information]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8526" y="2321342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71355" y="2321342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63776" y="4332728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93024" y="4346591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04413" y="2321342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46109" y="2324724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081041" y="4346591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14610" y="4339993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835944-DFC2-484F-B0C2-A4C9316C4C86}"/>
              </a:ext>
            </a:extLst>
          </p:cNvPr>
          <p:cNvSpPr/>
          <p:nvPr/>
        </p:nvSpPr>
        <p:spPr>
          <a:xfrm>
            <a:off x="2265708" y="2321968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6B18B3-E0C5-9C4C-90F0-7B7123F98FB5}"/>
              </a:ext>
            </a:extLst>
          </p:cNvPr>
          <p:cNvSpPr/>
          <p:nvPr/>
        </p:nvSpPr>
        <p:spPr>
          <a:xfrm>
            <a:off x="7751063" y="2321968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E767CB-3FBB-0D48-885D-C8B2D75CF315}"/>
              </a:ext>
            </a:extLst>
          </p:cNvPr>
          <p:cNvSpPr/>
          <p:nvPr/>
        </p:nvSpPr>
        <p:spPr>
          <a:xfrm>
            <a:off x="2258390" y="4333354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A56D43-5B10-AD46-A7E1-92F819AEA7DA}"/>
              </a:ext>
            </a:extLst>
          </p:cNvPr>
          <p:cNvSpPr/>
          <p:nvPr/>
        </p:nvSpPr>
        <p:spPr>
          <a:xfrm>
            <a:off x="7747680" y="4347217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DE7BC7-5114-9649-95C2-B379C9AA9A35}"/>
              </a:ext>
            </a:extLst>
          </p:cNvPr>
          <p:cNvSpPr/>
          <p:nvPr/>
        </p:nvSpPr>
        <p:spPr>
          <a:xfrm>
            <a:off x="4071595" y="2321968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ADA08B-6884-E34E-B638-13CF0343E9F7}"/>
              </a:ext>
            </a:extLst>
          </p:cNvPr>
          <p:cNvSpPr/>
          <p:nvPr/>
        </p:nvSpPr>
        <p:spPr>
          <a:xfrm>
            <a:off x="5913291" y="2325350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F53FE6C-6A5D-6E4F-8938-7D5601ED0F3E}"/>
              </a:ext>
            </a:extLst>
          </p:cNvPr>
          <p:cNvSpPr/>
          <p:nvPr/>
        </p:nvSpPr>
        <p:spPr>
          <a:xfrm>
            <a:off x="4075655" y="4347217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C2155B-0634-094E-AC84-DD913479D8F7}"/>
              </a:ext>
            </a:extLst>
          </p:cNvPr>
          <p:cNvSpPr/>
          <p:nvPr/>
        </p:nvSpPr>
        <p:spPr>
          <a:xfrm>
            <a:off x="5909224" y="4340619"/>
            <a:ext cx="1569390" cy="156485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14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Pre-attentive</a:t>
            </a:r>
            <a:r>
              <a:rPr lang="en-US"/>
              <a:t>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/>
              <a:t>Pre-attentive attributes are the domain of iconic memory (brief): they</a:t>
            </a:r>
          </a:p>
          <a:p>
            <a:pPr algn="just"/>
            <a:r>
              <a:rPr lang="en-CA" sz="2200"/>
              <a:t>help to define a hierarchy of focus</a:t>
            </a:r>
          </a:p>
          <a:p>
            <a:pPr algn="just"/>
            <a:r>
              <a:rPr lang="en-CA" sz="2200"/>
              <a:t>push non-message impacting components into the background</a:t>
            </a:r>
          </a:p>
          <a:p>
            <a:pPr marL="0" indent="0" algn="just">
              <a:buNone/>
            </a:pPr>
            <a:endParaRPr lang="en-CA" sz="500"/>
          </a:p>
          <a:p>
            <a:pPr marL="0" indent="0" algn="just">
              <a:buNone/>
            </a:pPr>
            <a:r>
              <a:rPr lang="en-CA"/>
              <a:t>Use pre-attentive attributes to help </a:t>
            </a:r>
            <a:r>
              <a:rPr lang="en-CA" b="1"/>
              <a:t>emphasize the story </a:t>
            </a:r>
            <a:r>
              <a:rPr lang="en-CA"/>
              <a:t>(but don’t overdo them):</a:t>
            </a:r>
          </a:p>
          <a:p>
            <a:pPr algn="just"/>
            <a:r>
              <a:rPr lang="en-CA" sz="2200"/>
              <a:t>easier to do in Excel and R, harder in Power BI</a:t>
            </a:r>
          </a:p>
          <a:p>
            <a:pPr marL="0" indent="0" algn="just">
              <a:buNone/>
            </a:pPr>
            <a:endParaRPr lang="en-CA" sz="500"/>
          </a:p>
          <a:p>
            <a:pPr marL="0" indent="0" algn="just">
              <a:buNone/>
            </a:pPr>
            <a:r>
              <a:rPr lang="en-CA" b="1"/>
              <a:t>Challenge:</a:t>
            </a:r>
            <a:r>
              <a:rPr lang="en-CA"/>
              <a:t> highlighting one aspect of a chart can make other aspects harder to see.</a:t>
            </a:r>
          </a:p>
        </p:txBody>
      </p:sp>
    </p:spTree>
    <p:extLst>
      <p:ext uri="{BB962C8B-B14F-4D97-AF65-F5344CB8AC3E}">
        <p14:creationId xmlns:p14="http://schemas.microsoft.com/office/powerpoint/2010/main" val="392226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5089-6797-764E-9891-3A114678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GESTALT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F53D-D5DB-9047-A483-ECC6A9365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b="1"/>
              <a:t>What are the Gestalt Principles?</a:t>
            </a:r>
          </a:p>
          <a:p>
            <a:pPr algn="just"/>
            <a:r>
              <a:rPr lang="en-CA" sz="2100"/>
              <a:t>Principles/laws of human perception. </a:t>
            </a:r>
          </a:p>
          <a:p>
            <a:pPr algn="just"/>
            <a:r>
              <a:rPr lang="en-CA" sz="2100"/>
              <a:t>They describe how humans group similar elements, recognize patterns and simplify complex images when they perceive objects. </a:t>
            </a:r>
          </a:p>
          <a:p>
            <a:pPr algn="just"/>
            <a:r>
              <a:rPr lang="en-CA" sz="2100"/>
              <a:t>Designers use them to organize content on charts, dashboards, websites, and other interfaces so that they be </a:t>
            </a:r>
            <a:r>
              <a:rPr lang="en-CA" sz="2100" b="1"/>
              <a:t>aesthetically pleasing</a:t>
            </a:r>
            <a:r>
              <a:rPr lang="en-CA" sz="2100"/>
              <a:t> and </a:t>
            </a:r>
            <a:r>
              <a:rPr lang="en-CA" sz="2100" b="1"/>
              <a:t>easy to understand</a:t>
            </a:r>
            <a:r>
              <a:rPr lang="en-CA" sz="210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0861E-8062-0F4E-8AE6-2FEE5F5072D7}"/>
              </a:ext>
            </a:extLst>
          </p:cNvPr>
          <p:cNvSpPr/>
          <p:nvPr/>
        </p:nvSpPr>
        <p:spPr>
          <a:xfrm>
            <a:off x="4431323" y="8220"/>
            <a:ext cx="7760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US" sz="1400">
                <a:latin typeface="Dagny OT" panose="020B0504020201020104" pitchFamily="34" charset="77"/>
                <a:hlinkClick r:id="rId2"/>
              </a:rPr>
              <a:t>www.interaction-design.org/literature/topics/gestalt-principles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380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5089-6797-764E-9891-3A114678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GESTALT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F53D-D5DB-9047-A483-ECC6A9365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sz="2600" b="1"/>
              <a:t>Background:</a:t>
            </a:r>
          </a:p>
          <a:p>
            <a:pPr algn="just"/>
            <a:r>
              <a:rPr lang="en-CA" sz="2100"/>
              <a:t>“Gestalt” is German for “unified whole”. </a:t>
            </a:r>
          </a:p>
          <a:p>
            <a:pPr algn="just"/>
            <a:r>
              <a:rPr lang="en-CA" sz="2100"/>
              <a:t>The first principles were devised in the 1920s by German psychologists Wertheimer, </a:t>
            </a:r>
            <a:r>
              <a:rPr lang="en-CA" sz="2100" err="1"/>
              <a:t>Koffka</a:t>
            </a:r>
            <a:r>
              <a:rPr lang="en-CA" sz="2100"/>
              <a:t> (“the whole is greater than the sum of the parts”) and Kohler</a:t>
            </a:r>
          </a:p>
          <a:p>
            <a:pPr algn="just"/>
            <a:r>
              <a:rPr lang="en-CA" sz="2100"/>
              <a:t>Their aim: understand how humans gain meaning from the chaotic stimuli around them. </a:t>
            </a:r>
          </a:p>
          <a:p>
            <a:pPr algn="just"/>
            <a:r>
              <a:rPr lang="en-CA" sz="2100"/>
              <a:t>They identified a set of laws which address the natural compulsion to find order in disorder. </a:t>
            </a:r>
          </a:p>
          <a:p>
            <a:pPr algn="just"/>
            <a:r>
              <a:rPr lang="en-CA" sz="2100"/>
              <a:t>According to this, the mind “informs” what the eye sees by </a:t>
            </a:r>
            <a:r>
              <a:rPr lang="en-CA" sz="2100" b="1"/>
              <a:t>perceiving a series of individual elements as a whole</a:t>
            </a:r>
            <a:r>
              <a:rPr lang="en-CA" sz="2100"/>
              <a:t>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30861E-8062-0F4E-8AE6-2FEE5F5072D7}"/>
              </a:ext>
            </a:extLst>
          </p:cNvPr>
          <p:cNvSpPr/>
          <p:nvPr/>
        </p:nvSpPr>
        <p:spPr>
          <a:xfrm>
            <a:off x="4431323" y="8220"/>
            <a:ext cx="77606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US" sz="1400">
                <a:latin typeface="Dagny OT" panose="020B0504020201020104" pitchFamily="34" charset="77"/>
                <a:hlinkClick r:id="rId2"/>
              </a:rPr>
              <a:t>www.interaction-design.org/literature/topics/gestalt-principles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3788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05089-6797-764E-9891-3A114678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GESTALT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F53D-D5DB-9047-A483-ECC6A9365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CA" sz="2600" b="1" dirty="0"/>
              <a:t>Principles:</a:t>
            </a:r>
          </a:p>
          <a:p>
            <a:pPr algn="just"/>
            <a:r>
              <a:rPr lang="en-CA" sz="2100" dirty="0"/>
              <a:t>simplicity</a:t>
            </a:r>
          </a:p>
          <a:p>
            <a:pPr algn="just"/>
            <a:r>
              <a:rPr lang="en-CA" sz="2100" dirty="0"/>
              <a:t>continuation</a:t>
            </a:r>
          </a:p>
          <a:p>
            <a:pPr algn="just"/>
            <a:r>
              <a:rPr lang="en-CA" sz="2100" dirty="0"/>
              <a:t>proximity</a:t>
            </a:r>
          </a:p>
          <a:p>
            <a:pPr algn="just"/>
            <a:r>
              <a:rPr lang="en-CA" sz="2100" dirty="0"/>
              <a:t>similarity (invariance)</a:t>
            </a:r>
          </a:p>
          <a:p>
            <a:pPr algn="just"/>
            <a:r>
              <a:rPr lang="en-CA" sz="2100" dirty="0"/>
              <a:t>focal point</a:t>
            </a:r>
          </a:p>
          <a:p>
            <a:pPr algn="just"/>
            <a:r>
              <a:rPr lang="en-CA" sz="2100" dirty="0"/>
              <a:t>isomorphic correspondence</a:t>
            </a:r>
          </a:p>
          <a:p>
            <a:pPr algn="just"/>
            <a:r>
              <a:rPr lang="en-CA" sz="2100" dirty="0"/>
              <a:t>figure / ground duality</a:t>
            </a:r>
          </a:p>
          <a:p>
            <a:pPr algn="just"/>
            <a:r>
              <a:rPr lang="en-CA" sz="2100" dirty="0"/>
              <a:t>common fate</a:t>
            </a:r>
          </a:p>
          <a:p>
            <a:pPr algn="just"/>
            <a:r>
              <a:rPr lang="en-CA" sz="2100" dirty="0"/>
              <a:t>closure*</a:t>
            </a:r>
          </a:p>
          <a:p>
            <a:pPr algn="just"/>
            <a:r>
              <a:rPr lang="en-CA" sz="2100" dirty="0"/>
              <a:t>uniform connectedness*</a:t>
            </a:r>
          </a:p>
        </p:txBody>
      </p:sp>
    </p:spTree>
    <p:extLst>
      <p:ext uri="{BB962C8B-B14F-4D97-AF65-F5344CB8AC3E}">
        <p14:creationId xmlns:p14="http://schemas.microsoft.com/office/powerpoint/2010/main" val="397742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CF9370-B66A-4A46-9E88-AEF55D7AF765}"/>
              </a:ext>
            </a:extLst>
          </p:cNvPr>
          <p:cNvSpPr/>
          <p:nvPr/>
        </p:nvSpPr>
        <p:spPr>
          <a:xfrm>
            <a:off x="426323" y="5142045"/>
            <a:ext cx="11667599" cy="1660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Simplicity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48C95-F7DA-4D14-B1B3-30EE56FA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/>
              <a:t>The brain has a preference for </a:t>
            </a:r>
            <a:r>
              <a:rPr lang="en-US" b="1"/>
              <a:t>simplicity </a:t>
            </a:r>
            <a:r>
              <a:rPr lang="en-US"/>
              <a:t>–</a:t>
            </a:r>
            <a:r>
              <a:rPr lang="en-US" b="1"/>
              <a:t> </a:t>
            </a:r>
            <a:r>
              <a:rPr lang="en-US"/>
              <a:t>it tends to process simple patterns faster than patterns that are more complex.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 b="1"/>
              <a:t>Lesson:</a:t>
            </a:r>
            <a:r>
              <a:rPr lang="en-US"/>
              <a:t> arrange data simply and logically wherever possible.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6D051A1-7EA4-4EB9-A86C-DE2E603F5D0B}"/>
              </a:ext>
            </a:extLst>
          </p:cNvPr>
          <p:cNvGraphicFramePr/>
          <p:nvPr/>
        </p:nvGraphicFramePr>
        <p:xfrm>
          <a:off x="1296134" y="3998359"/>
          <a:ext cx="4300175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285CA33-93A7-447D-957F-280BD72B5436}"/>
              </a:ext>
            </a:extLst>
          </p:cNvPr>
          <p:cNvGraphicFramePr/>
          <p:nvPr/>
        </p:nvGraphicFramePr>
        <p:xfrm>
          <a:off x="6573659" y="3998359"/>
          <a:ext cx="4300175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05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Processing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8"/>
            <a:ext cx="8592305" cy="41407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Perception is fragmented</a:t>
            </a:r>
            <a:r>
              <a:rPr lang="en-US" b="1" dirty="0"/>
              <a:t> </a:t>
            </a:r>
            <a:r>
              <a:rPr lang="en-US" dirty="0"/>
              <a:t>– eyes are continuously scanning.</a:t>
            </a:r>
          </a:p>
          <a:p>
            <a:endParaRPr lang="en-US" sz="500" dirty="0"/>
          </a:p>
          <a:p>
            <a:pPr marL="0" indent="0">
              <a:buNone/>
            </a:pPr>
            <a:r>
              <a:rPr lang="en-US" dirty="0"/>
              <a:t>Visual thinking seeks patterns</a:t>
            </a:r>
          </a:p>
          <a:p>
            <a:pPr lvl="1" algn="l"/>
            <a:r>
              <a:rPr lang="en-US" b="1" dirty="0"/>
              <a:t>Pre-attentive processes: </a:t>
            </a:r>
            <a:r>
              <a:rPr lang="en-US" dirty="0"/>
              <a:t>fast, instinctive, efficient, multitasking gather information and build patterns:</a:t>
            </a:r>
          </a:p>
          <a:p>
            <a:pPr marL="1097236" lvl="4" indent="0">
              <a:buNone/>
            </a:pPr>
            <a:r>
              <a:rPr lang="en-US" sz="1800" dirty="0"/>
              <a:t>features → patterns → objects </a:t>
            </a:r>
          </a:p>
          <a:p>
            <a:pPr lvl="1" algn="l"/>
            <a:endParaRPr lang="en-US" sz="100" dirty="0"/>
          </a:p>
          <a:p>
            <a:pPr lvl="1" algn="l"/>
            <a:r>
              <a:rPr lang="en-US" b="1" dirty="0"/>
              <a:t>Attentive processes:</a:t>
            </a:r>
            <a:r>
              <a:rPr lang="en-US" dirty="0"/>
              <a:t> slow, deliberate, focused</a:t>
            </a:r>
            <a:br>
              <a:rPr lang="en-US" dirty="0"/>
            </a:br>
            <a:r>
              <a:rPr lang="en-US" dirty="0"/>
              <a:t>discover features in the patterns:</a:t>
            </a:r>
          </a:p>
          <a:p>
            <a:pPr marL="1097236" lvl="4" indent="0">
              <a:buNone/>
            </a:pPr>
            <a:r>
              <a:rPr lang="en-US" sz="1800" dirty="0"/>
              <a:t>objects → patterns → features</a:t>
            </a:r>
            <a:endParaRPr lang="en-US" sz="2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205" y="4388965"/>
            <a:ext cx="1860744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561" y="2184446"/>
            <a:ext cx="1860744" cy="182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27458" y="1815114"/>
            <a:ext cx="1960892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pre-attentive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07805" y="4019633"/>
            <a:ext cx="1960892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>
            <a:defPPr>
              <a:defRPr lang="en-US"/>
            </a:defPPr>
            <a:lvl1pPr algn="ctr">
              <a:defRPr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attentive</a:t>
            </a:r>
          </a:p>
        </p:txBody>
      </p:sp>
    </p:spTree>
    <p:extLst>
      <p:ext uri="{BB962C8B-B14F-4D97-AF65-F5344CB8AC3E}">
        <p14:creationId xmlns:p14="http://schemas.microsoft.com/office/powerpoint/2010/main" val="142381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0B4F8B-F80E-2945-BF80-11EFF8311559}"/>
              </a:ext>
            </a:extLst>
          </p:cNvPr>
          <p:cNvSpPr/>
          <p:nvPr/>
        </p:nvSpPr>
        <p:spPr>
          <a:xfrm>
            <a:off x="426323" y="5142045"/>
            <a:ext cx="11667599" cy="1660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ContinuATION</a:t>
            </a:r>
            <a:endParaRPr lang="en-US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6D051A1-7EA4-4EB9-A86C-DE2E603F5D0B}"/>
              </a:ext>
            </a:extLst>
          </p:cNvPr>
          <p:cNvGraphicFramePr/>
          <p:nvPr/>
        </p:nvGraphicFramePr>
        <p:xfrm>
          <a:off x="1296000" y="3999600"/>
          <a:ext cx="4300175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285CA33-93A7-447D-957F-280BD72B5436}"/>
              </a:ext>
            </a:extLst>
          </p:cNvPr>
          <p:cNvGraphicFramePr/>
          <p:nvPr/>
        </p:nvGraphicFramePr>
        <p:xfrm>
          <a:off x="6573600" y="3999600"/>
          <a:ext cx="4300175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01A3BC9-6C48-734A-87C9-64664F9D9180}"/>
              </a:ext>
            </a:extLst>
          </p:cNvPr>
          <p:cNvSpPr/>
          <p:nvPr/>
        </p:nvSpPr>
        <p:spPr>
          <a:xfrm>
            <a:off x="524401" y="3894112"/>
            <a:ext cx="11667599" cy="39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48C95-F7DA-4D14-B1B3-30EE56FA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Our eyes group things that are </a:t>
            </a:r>
            <a:r>
              <a:rPr lang="en-US" b="1"/>
              <a:t>aligned </a:t>
            </a:r>
            <a:r>
              <a:rPr lang="en-US"/>
              <a:t>(e.g. sorted from high to low) with each other. </a:t>
            </a:r>
            <a:endParaRPr lang="en-US" sz="500"/>
          </a:p>
          <a:p>
            <a:pPr marL="0" indent="0">
              <a:buNone/>
            </a:pPr>
            <a:endParaRPr lang="en-US" sz="500"/>
          </a:p>
          <a:p>
            <a:pPr marL="0" indent="0">
              <a:buNone/>
            </a:pPr>
            <a:r>
              <a:rPr lang="en-US"/>
              <a:t>In the chart on the right the eyes follow a </a:t>
            </a:r>
            <a:r>
              <a:rPr lang="en-US" b="1"/>
              <a:t>continuous path</a:t>
            </a:r>
            <a:r>
              <a:rPr lang="en-US"/>
              <a:t>; it makes the whole chart more readable because of the continuous downward direction</a:t>
            </a:r>
          </a:p>
          <a:p>
            <a:pPr marL="0" indent="0">
              <a:buNone/>
            </a:pPr>
            <a:endParaRPr lang="en-US" sz="500"/>
          </a:p>
          <a:p>
            <a:pPr marL="0" indent="0">
              <a:buNone/>
            </a:pPr>
            <a:r>
              <a:rPr lang="en-US" b="1"/>
              <a:t>Lesson:</a:t>
            </a:r>
            <a:r>
              <a:rPr lang="en-US"/>
              <a:t> arrange objects in a line to facilitate grouping and comparison.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3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48C95-F7DA-4D14-B1B3-30EE56FA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/>
              <a:t>Objects/shapes that are </a:t>
            </a:r>
            <a:r>
              <a:rPr lang="en-US" b="1"/>
              <a:t>in proximity</a:t>
            </a:r>
            <a:r>
              <a:rPr lang="en-US"/>
              <a:t> (close) to one another</a:t>
            </a:r>
            <a:r>
              <a:rPr lang="en-US" b="1"/>
              <a:t> </a:t>
            </a:r>
            <a:r>
              <a:rPr lang="en-US"/>
              <a:t>appear to form </a:t>
            </a:r>
            <a:r>
              <a:rPr lang="en-US" b="1"/>
              <a:t>groups</a:t>
            </a:r>
            <a:r>
              <a:rPr lang="en-US"/>
              <a:t>. 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/>
              <a:t>The effect generated by the collected group is more “powerful” than that generated by separate elements.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/>
              <a:t>Elements which are grouped together create the </a:t>
            </a:r>
            <a:r>
              <a:rPr lang="en-US" b="1"/>
              <a:t>illusion</a:t>
            </a:r>
            <a:r>
              <a:rPr lang="en-US"/>
              <a:t> of shapes/planes in space, even if the elements are not touching.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 b="1"/>
              <a:t>Lesson:</a:t>
            </a:r>
            <a:r>
              <a:rPr lang="en-US"/>
              <a:t> understand the chart’s priorities and create groupings through proximity that support those priorities.</a:t>
            </a:r>
          </a:p>
        </p:txBody>
      </p:sp>
    </p:spTree>
    <p:extLst>
      <p:ext uri="{BB962C8B-B14F-4D97-AF65-F5344CB8AC3E}">
        <p14:creationId xmlns:p14="http://schemas.microsoft.com/office/powerpoint/2010/main" val="23996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705508C-5742-402C-A6E7-F3FCC7E4F2D0}"/>
              </a:ext>
            </a:extLst>
          </p:cNvPr>
          <p:cNvSpPr/>
          <p:nvPr/>
        </p:nvSpPr>
        <p:spPr>
          <a:xfrm>
            <a:off x="2304183" y="2893384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F90A4E3C-2967-4380-9D0F-742ADE8B5565}"/>
              </a:ext>
            </a:extLst>
          </p:cNvPr>
          <p:cNvSpPr/>
          <p:nvPr/>
        </p:nvSpPr>
        <p:spPr>
          <a:xfrm>
            <a:off x="2899116" y="4684845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CF1E2A8-46B9-49DF-9661-A559DEA06020}"/>
              </a:ext>
            </a:extLst>
          </p:cNvPr>
          <p:cNvSpPr/>
          <p:nvPr/>
        </p:nvSpPr>
        <p:spPr>
          <a:xfrm>
            <a:off x="1847556" y="3417638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23A286A2-D77D-489E-8EEC-8D9A96154279}"/>
              </a:ext>
            </a:extLst>
          </p:cNvPr>
          <p:cNvSpPr/>
          <p:nvPr/>
        </p:nvSpPr>
        <p:spPr>
          <a:xfrm>
            <a:off x="3399830" y="2920433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95046951-12F8-4DF4-B2E9-8210212E854A}"/>
              </a:ext>
            </a:extLst>
          </p:cNvPr>
          <p:cNvSpPr/>
          <p:nvPr/>
        </p:nvSpPr>
        <p:spPr>
          <a:xfrm>
            <a:off x="4382060" y="3057975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DE480558-B976-46E5-A096-0B883B00E4F5}"/>
              </a:ext>
            </a:extLst>
          </p:cNvPr>
          <p:cNvSpPr/>
          <p:nvPr/>
        </p:nvSpPr>
        <p:spPr>
          <a:xfrm>
            <a:off x="2447867" y="4124510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56A64D54-D573-4221-9259-6469A4993234}"/>
              </a:ext>
            </a:extLst>
          </p:cNvPr>
          <p:cNvSpPr/>
          <p:nvPr/>
        </p:nvSpPr>
        <p:spPr>
          <a:xfrm>
            <a:off x="2943737" y="3396302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514516E2-B308-47FA-A24B-BA1A4A6ECC43}"/>
              </a:ext>
            </a:extLst>
          </p:cNvPr>
          <p:cNvSpPr/>
          <p:nvPr/>
        </p:nvSpPr>
        <p:spPr>
          <a:xfrm>
            <a:off x="1458086" y="4447862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56294225-3F2D-412E-B0AD-297DE861E6F5}"/>
              </a:ext>
            </a:extLst>
          </p:cNvPr>
          <p:cNvSpPr/>
          <p:nvPr/>
        </p:nvSpPr>
        <p:spPr>
          <a:xfrm>
            <a:off x="3871513" y="3853502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769B53-13B7-A444-AFFB-1EE44497C33B}"/>
              </a:ext>
            </a:extLst>
          </p:cNvPr>
          <p:cNvSpPr/>
          <p:nvPr/>
        </p:nvSpPr>
        <p:spPr>
          <a:xfrm>
            <a:off x="5873824" y="3983778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81657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6F86B4E4-46B8-4EDC-AED5-B3046EE755A8}"/>
              </a:ext>
            </a:extLst>
          </p:cNvPr>
          <p:cNvSpPr/>
          <p:nvPr/>
        </p:nvSpPr>
        <p:spPr>
          <a:xfrm>
            <a:off x="8754448" y="3885807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D4ADF094-BFD2-4C18-8247-9B6790AF8D69}"/>
              </a:ext>
            </a:extLst>
          </p:cNvPr>
          <p:cNvSpPr/>
          <p:nvPr/>
        </p:nvSpPr>
        <p:spPr>
          <a:xfrm>
            <a:off x="8189044" y="3885807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A0D4D94A-4D71-48BA-9AA6-FFD64A90FF60}"/>
              </a:ext>
            </a:extLst>
          </p:cNvPr>
          <p:cNvSpPr/>
          <p:nvPr/>
        </p:nvSpPr>
        <p:spPr>
          <a:xfrm>
            <a:off x="7623640" y="3885807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B3BB7FF1-6C51-48FE-A55A-6DBE2802B36D}"/>
              </a:ext>
            </a:extLst>
          </p:cNvPr>
          <p:cNvSpPr/>
          <p:nvPr/>
        </p:nvSpPr>
        <p:spPr>
          <a:xfrm>
            <a:off x="7623640" y="3288399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BB5E207F-5DAF-48DF-86EE-96FAF848B585}"/>
              </a:ext>
            </a:extLst>
          </p:cNvPr>
          <p:cNvSpPr/>
          <p:nvPr/>
        </p:nvSpPr>
        <p:spPr>
          <a:xfrm>
            <a:off x="8189044" y="3288399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30D5A465-E4A1-441F-BE7D-76AD79D52866}"/>
              </a:ext>
            </a:extLst>
          </p:cNvPr>
          <p:cNvSpPr/>
          <p:nvPr/>
        </p:nvSpPr>
        <p:spPr>
          <a:xfrm>
            <a:off x="8754448" y="3288399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F40C320F-C73A-4C9D-A283-49AC2FBDACE1}"/>
              </a:ext>
            </a:extLst>
          </p:cNvPr>
          <p:cNvSpPr/>
          <p:nvPr/>
        </p:nvSpPr>
        <p:spPr>
          <a:xfrm>
            <a:off x="8754448" y="4504550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52CC4BB5-0C79-412A-8792-95D0A441C841}"/>
              </a:ext>
            </a:extLst>
          </p:cNvPr>
          <p:cNvSpPr/>
          <p:nvPr/>
        </p:nvSpPr>
        <p:spPr>
          <a:xfrm>
            <a:off x="8189044" y="4504550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2544B54C-4D85-4EEC-BA64-7B9EEDAC4602}"/>
              </a:ext>
            </a:extLst>
          </p:cNvPr>
          <p:cNvSpPr/>
          <p:nvPr/>
        </p:nvSpPr>
        <p:spPr>
          <a:xfrm>
            <a:off x="7623640" y="4504550"/>
            <a:ext cx="457200" cy="457200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4632F1-2C46-1F41-8541-5FCF3B2F507B}"/>
              </a:ext>
            </a:extLst>
          </p:cNvPr>
          <p:cNvSpPr/>
          <p:nvPr/>
        </p:nvSpPr>
        <p:spPr>
          <a:xfrm>
            <a:off x="5873824" y="3983778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7682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6BAEE62-A39E-7E4E-8E3E-3FFE81D0D0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736688"/>
              </p:ext>
            </p:extLst>
          </p:nvPr>
        </p:nvGraphicFramePr>
        <p:xfrm>
          <a:off x="1119806" y="2515871"/>
          <a:ext cx="4383561" cy="3071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EE227A75-9C8C-DE4B-A214-28DC4804A52F}"/>
              </a:ext>
            </a:extLst>
          </p:cNvPr>
          <p:cNvSpPr/>
          <p:nvPr/>
        </p:nvSpPr>
        <p:spPr>
          <a:xfrm>
            <a:off x="5873824" y="3983778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38404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Proximity</a:t>
            </a:r>
          </a:p>
        </p:txBody>
      </p:sp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49324129-E9AF-4941-A51A-5B699515365E}"/>
              </a:ext>
            </a:extLst>
          </p:cNvPr>
          <p:cNvGraphicFramePr/>
          <p:nvPr/>
        </p:nvGraphicFramePr>
        <p:xfrm>
          <a:off x="6688635" y="2515871"/>
          <a:ext cx="4383561" cy="30714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EE227A75-9C8C-DE4B-A214-28DC4804A52F}"/>
              </a:ext>
            </a:extLst>
          </p:cNvPr>
          <p:cNvSpPr/>
          <p:nvPr/>
        </p:nvSpPr>
        <p:spPr>
          <a:xfrm>
            <a:off x="5873824" y="3983778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8691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15635-0D81-9B45-AD76-DDBBDC6A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(INVARIANCE)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48C95-F7DA-4D14-B1B3-30EE56FA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b="1"/>
              <a:t>Similarity:</a:t>
            </a:r>
            <a:r>
              <a:rPr lang="en-US"/>
              <a:t> stimuli that physically resemble each other are viewed as part of the same object; stimuli that don’t are viewed as part of a different object.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/>
          </a:p>
          <a:p>
            <a:pPr marL="0" indent="0" algn="just">
              <a:lnSpc>
                <a:spcPct val="110000"/>
              </a:lnSpc>
              <a:buNone/>
            </a:pPr>
            <a:r>
              <a:rPr lang="en-US"/>
              <a:t>Similarity and proximity often come together to form a </a:t>
            </a:r>
            <a:r>
              <a:rPr lang="en-US" b="1"/>
              <a:t>Visual Hierarchy</a:t>
            </a:r>
            <a:r>
              <a:rPr lang="en-US"/>
              <a:t>. Either principle can dominate the other, depending on their application and combination.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600"/>
          </a:p>
          <a:p>
            <a:pPr marL="0" indent="0" algn="just">
              <a:lnSpc>
                <a:spcPct val="110000"/>
              </a:lnSpc>
              <a:buNone/>
            </a:pPr>
            <a:r>
              <a:rPr lang="en-US" b="1"/>
              <a:t>Lesson:</a:t>
            </a:r>
            <a:r>
              <a:rPr lang="en-US"/>
              <a:t> use similar characteristics to establish relationships and to encourage groupings of objects.</a:t>
            </a:r>
          </a:p>
        </p:txBody>
      </p:sp>
    </p:spTree>
    <p:extLst>
      <p:ext uri="{BB962C8B-B14F-4D97-AF65-F5344CB8AC3E}">
        <p14:creationId xmlns:p14="http://schemas.microsoft.com/office/powerpoint/2010/main" val="39448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15635-0D81-9B45-AD76-DDBBDC6A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(INVARIANCE)</a:t>
            </a:r>
          </a:p>
        </p:txBody>
      </p:sp>
      <p:pic>
        <p:nvPicPr>
          <p:cNvPr id="6146" name="Picture 2" descr="https://upload.wikimedia.org/wikipedia/commons/thumb/8/8f/Gestalt_similarity.svg/300px-Gestalt_similarity.svg.png">
            <a:extLst>
              <a:ext uri="{FF2B5EF4-FFF2-40B4-BE49-F238E27FC236}">
                <a16:creationId xmlns:a16="http://schemas.microsoft.com/office/drawing/2014/main" id="{6ACC3852-3162-4CDC-86EB-C8FE9386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418" y="21071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upload.wikimedia.org/wikipedia/commons/thumb/8/8f/Gestalt_similarity.svg/300px-Gestalt_similarity.svg.png">
            <a:extLst>
              <a:ext uri="{FF2B5EF4-FFF2-40B4-BE49-F238E27FC236}">
                <a16:creationId xmlns:a16="http://schemas.microsoft.com/office/drawing/2014/main" id="{7DDC9B5F-CB9D-EF4F-BD64-ED876B971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0" b="76714"/>
          <a:stretch/>
        </p:blipFill>
        <p:spPr bwMode="auto">
          <a:xfrm>
            <a:off x="227142" y="2637903"/>
            <a:ext cx="285750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upload.wikimedia.org/wikipedia/commons/thumb/8/8f/Gestalt_similarity.svg/300px-Gestalt_similarity.svg.png">
            <a:extLst>
              <a:ext uri="{FF2B5EF4-FFF2-40B4-BE49-F238E27FC236}">
                <a16:creationId xmlns:a16="http://schemas.microsoft.com/office/drawing/2014/main" id="{9236E867-0552-C140-B38A-91E62EF7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0" b="76714"/>
          <a:stretch/>
        </p:blipFill>
        <p:spPr bwMode="auto">
          <a:xfrm>
            <a:off x="227142" y="3399899"/>
            <a:ext cx="285750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upload.wikimedia.org/wikipedia/commons/thumb/8/8f/Gestalt_similarity.svg/300px-Gestalt_similarity.svg.png">
            <a:extLst>
              <a:ext uri="{FF2B5EF4-FFF2-40B4-BE49-F238E27FC236}">
                <a16:creationId xmlns:a16="http://schemas.microsoft.com/office/drawing/2014/main" id="{2C9021B4-E7F1-154D-B407-688F90CBE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00" b="76714"/>
          <a:stretch/>
        </p:blipFill>
        <p:spPr bwMode="auto">
          <a:xfrm>
            <a:off x="227142" y="4150172"/>
            <a:ext cx="2857500" cy="5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3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15635-0D81-9B45-AD76-DDBBDC6A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(INVARIANCE)</a:t>
            </a:r>
          </a:p>
        </p:txBody>
      </p:sp>
      <p:pic>
        <p:nvPicPr>
          <p:cNvPr id="6146" name="Picture 2" descr="https://upload.wikimedia.org/wikipedia/commons/thumb/8/8f/Gestalt_similarity.svg/300px-Gestalt_similarity.svg.png">
            <a:extLst>
              <a:ext uri="{FF2B5EF4-FFF2-40B4-BE49-F238E27FC236}">
                <a16:creationId xmlns:a16="http://schemas.microsoft.com/office/drawing/2014/main" id="{6ACC3852-3162-4CDC-86EB-C8FE9386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418" y="21071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learningsolutionsmag.com/assets/images/learningsolutions/080309/080309des_f3.png">
            <a:extLst>
              <a:ext uri="{FF2B5EF4-FFF2-40B4-BE49-F238E27FC236}">
                <a16:creationId xmlns:a16="http://schemas.microsoft.com/office/drawing/2014/main" id="{4698500B-7419-4311-8FA5-199D5868C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48666" y="2541027"/>
            <a:ext cx="2526080" cy="21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E6A92A-6ED3-9A49-B956-F13CD6640A5A}"/>
              </a:ext>
            </a:extLst>
          </p:cNvPr>
          <p:cNvSpPr/>
          <p:nvPr/>
        </p:nvSpPr>
        <p:spPr>
          <a:xfrm>
            <a:off x="581192" y="5169805"/>
            <a:ext cx="4349731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>
                <a:latin typeface="Dagny OT" panose="020B0504020201020104" pitchFamily="34" charset="77"/>
              </a:rPr>
              <a:t>In the examples above, similarity dominates over proximity: we see rows before we see columns.</a:t>
            </a:r>
          </a:p>
        </p:txBody>
      </p:sp>
    </p:spTree>
    <p:extLst>
      <p:ext uri="{BB962C8B-B14F-4D97-AF65-F5344CB8AC3E}">
        <p14:creationId xmlns:p14="http://schemas.microsoft.com/office/powerpoint/2010/main" val="1552198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15635-0D81-9B45-AD76-DDBBDC6A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(INVARIANCE)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B287279-84C4-4AA9-BAB6-CBE7773BBE93}"/>
              </a:ext>
            </a:extLst>
          </p:cNvPr>
          <p:cNvGraphicFramePr/>
          <p:nvPr/>
        </p:nvGraphicFramePr>
        <p:xfrm>
          <a:off x="6266916" y="2267204"/>
          <a:ext cx="2644582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539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1641094" y="2511562"/>
            <a:ext cx="890981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How many 6’s</a:t>
            </a:r>
          </a:p>
          <a:p>
            <a:pPr algn="ctr"/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In the next slide?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810D-F877-0440-B6AE-02446586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PRE-ATTENTIVE ATTRIBUTES</a:t>
            </a:r>
          </a:p>
        </p:txBody>
      </p:sp>
    </p:spTree>
    <p:extLst>
      <p:ext uri="{BB962C8B-B14F-4D97-AF65-F5344CB8AC3E}">
        <p14:creationId xmlns:p14="http://schemas.microsoft.com/office/powerpoint/2010/main" val="35084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15635-0D81-9B45-AD76-DDBBDC6A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(INVARIANCE)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B287279-84C4-4AA9-BAB6-CBE7773BBE93}"/>
              </a:ext>
            </a:extLst>
          </p:cNvPr>
          <p:cNvGraphicFramePr/>
          <p:nvPr/>
        </p:nvGraphicFramePr>
        <p:xfrm>
          <a:off x="6266916" y="2267204"/>
          <a:ext cx="2644582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5A4AFA98-FE83-4D3C-87B5-7AC832492C6E}"/>
              </a:ext>
            </a:extLst>
          </p:cNvPr>
          <p:cNvGraphicFramePr/>
          <p:nvPr/>
        </p:nvGraphicFramePr>
        <p:xfrm>
          <a:off x="9072246" y="2267204"/>
          <a:ext cx="2644582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E515EBB-71F1-2C40-95D4-98A63C53C283}"/>
              </a:ext>
            </a:extLst>
          </p:cNvPr>
          <p:cNvSpPr/>
          <p:nvPr/>
        </p:nvSpPr>
        <p:spPr>
          <a:xfrm>
            <a:off x="6680848" y="5322154"/>
            <a:ext cx="4782796" cy="690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dirty="0">
                <a:latin typeface="Dagny OT" panose="020B0504020201020104" pitchFamily="34" charset="77"/>
              </a:rPr>
              <a:t>Making things similar can reduce cognitive load (cf. last graph colour).</a:t>
            </a:r>
          </a:p>
        </p:txBody>
      </p:sp>
    </p:spTree>
    <p:extLst>
      <p:ext uri="{BB962C8B-B14F-4D97-AF65-F5344CB8AC3E}">
        <p14:creationId xmlns:p14="http://schemas.microsoft.com/office/powerpoint/2010/main" val="19031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D87FB-35EC-F346-A003-E959328FABE7}"/>
              </a:ext>
            </a:extLst>
          </p:cNvPr>
          <p:cNvSpPr/>
          <p:nvPr/>
        </p:nvSpPr>
        <p:spPr>
          <a:xfrm>
            <a:off x="426323" y="5142045"/>
            <a:ext cx="11667599" cy="1660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Focal Point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6D051A1-7EA4-4EB9-A86C-DE2E603F5D0B}"/>
              </a:ext>
            </a:extLst>
          </p:cNvPr>
          <p:cNvGraphicFramePr/>
          <p:nvPr/>
        </p:nvGraphicFramePr>
        <p:xfrm>
          <a:off x="1296000" y="3999600"/>
          <a:ext cx="4300175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285CA33-93A7-447D-957F-280BD72B5436}"/>
              </a:ext>
            </a:extLst>
          </p:cNvPr>
          <p:cNvGraphicFramePr/>
          <p:nvPr/>
        </p:nvGraphicFramePr>
        <p:xfrm>
          <a:off x="6573600" y="3999600"/>
          <a:ext cx="4300175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9C6F00-5232-4549-BBF4-F95DD5AA46DF}"/>
              </a:ext>
            </a:extLst>
          </p:cNvPr>
          <p:cNvSpPr/>
          <p:nvPr/>
        </p:nvSpPr>
        <p:spPr>
          <a:xfrm>
            <a:off x="426323" y="4103914"/>
            <a:ext cx="11667599" cy="26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48C95-F7DA-4D14-B1B3-30EE56FA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In opposition to similarity, the </a:t>
            </a:r>
            <a:r>
              <a:rPr lang="en-US" b="1" dirty="0"/>
              <a:t>focal point</a:t>
            </a:r>
            <a:r>
              <a:rPr lang="en-US" dirty="0"/>
              <a:t> principle states that distinctive-looking objects can create a focal point.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To highlight one salesperson’s performance, make their bar graph color different.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b="1" dirty="0"/>
              <a:t>Lesson:</a:t>
            </a:r>
            <a:r>
              <a:rPr lang="en-US" dirty="0"/>
              <a:t> use different characteristics to highlight and create focal points.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909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DD87FB-35EC-F346-A003-E959328FABE7}"/>
              </a:ext>
            </a:extLst>
          </p:cNvPr>
          <p:cNvSpPr/>
          <p:nvPr/>
        </p:nvSpPr>
        <p:spPr>
          <a:xfrm>
            <a:off x="426323" y="5142045"/>
            <a:ext cx="11667599" cy="1660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Focal Point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6D051A1-7EA4-4EB9-A86C-DE2E603F5D0B}"/>
              </a:ext>
            </a:extLst>
          </p:cNvPr>
          <p:cNvGraphicFramePr/>
          <p:nvPr/>
        </p:nvGraphicFramePr>
        <p:xfrm>
          <a:off x="1296000" y="3999600"/>
          <a:ext cx="4300175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F285CA33-93A7-447D-957F-280BD72B5436}"/>
              </a:ext>
            </a:extLst>
          </p:cNvPr>
          <p:cNvGraphicFramePr/>
          <p:nvPr/>
        </p:nvGraphicFramePr>
        <p:xfrm>
          <a:off x="6573600" y="3999600"/>
          <a:ext cx="4300175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9C6F00-5232-4549-BBF4-F95DD5AA46DF}"/>
              </a:ext>
            </a:extLst>
          </p:cNvPr>
          <p:cNvSpPr/>
          <p:nvPr/>
        </p:nvSpPr>
        <p:spPr>
          <a:xfrm>
            <a:off x="426323" y="4103914"/>
            <a:ext cx="11667599" cy="261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AECFD886-729F-4952-C7A3-48FA23B89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41407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In opposition to similarity, the </a:t>
            </a:r>
            <a:r>
              <a:rPr lang="en-US" b="1" dirty="0"/>
              <a:t>focal point</a:t>
            </a:r>
            <a:r>
              <a:rPr lang="en-US" dirty="0"/>
              <a:t> principle states that distinctive-looking objects can create a focal point.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To highlight one salesperson’s performance, make their bar graph color different.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b="1" dirty="0"/>
              <a:t>Lesson:</a:t>
            </a:r>
            <a:r>
              <a:rPr lang="en-US" dirty="0"/>
              <a:t> use different characteristics to highlight and create focal points.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5663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EFF8B8-DA6F-8641-9491-2268B1D35075}"/>
              </a:ext>
            </a:extLst>
          </p:cNvPr>
          <p:cNvSpPr/>
          <p:nvPr/>
        </p:nvSpPr>
        <p:spPr>
          <a:xfrm>
            <a:off x="426323" y="5142045"/>
            <a:ext cx="11667599" cy="1660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Isomorphic Correspondence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6D051A1-7EA4-4EB9-A86C-DE2E603F5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8230238"/>
              </p:ext>
            </p:extLst>
          </p:nvPr>
        </p:nvGraphicFramePr>
        <p:xfrm>
          <a:off x="2354912" y="4180114"/>
          <a:ext cx="7482177" cy="2516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48C95-F7DA-4D14-B1B3-30EE56FA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People interpret and respond to images based on past/shared experiences (in particular, for the selection of chart </a:t>
            </a:r>
            <a:r>
              <a:rPr lang="en-US" dirty="0" err="1"/>
              <a:t>colours</a:t>
            </a:r>
            <a:r>
              <a:rPr lang="en-US" dirty="0"/>
              <a:t>).</a:t>
            </a:r>
          </a:p>
          <a:p>
            <a:pPr marL="0" indent="0" algn="just">
              <a:buNone/>
            </a:pPr>
            <a:endParaRPr lang="en-US" sz="500" b="1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is often associated with </a:t>
            </a:r>
            <a:r>
              <a:rPr lang="en-US" b="1" dirty="0"/>
              <a:t>bad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green</a:t>
            </a:r>
            <a:r>
              <a:rPr lang="en-US" dirty="0"/>
              <a:t> with </a:t>
            </a:r>
            <a:r>
              <a:rPr lang="en-US" b="1" dirty="0"/>
              <a:t>good</a:t>
            </a:r>
            <a:r>
              <a:rPr lang="en-US" dirty="0"/>
              <a:t> (colour-blindness?). We can colour-code charts accordingly.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b="1" dirty="0"/>
              <a:t>Lesson:</a:t>
            </a:r>
            <a:r>
              <a:rPr lang="en-US" dirty="0"/>
              <a:t> stick to well-established conventions and best practices (even if boring!)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4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/ Ground DUALITY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48C95-F7DA-4D14-B1B3-30EE56FA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/>
              <a:t>Chart elements are either perceived as </a:t>
            </a:r>
            <a:r>
              <a:rPr lang="en-US" b="1"/>
              <a:t>figures</a:t>
            </a:r>
            <a:r>
              <a:rPr lang="en-US"/>
              <a:t> (focus) or as (back)</a:t>
            </a:r>
            <a:r>
              <a:rPr lang="en-US" b="1"/>
              <a:t>ground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/>
              <a:t>Foreground objects are </a:t>
            </a:r>
            <a:r>
              <a:rPr lang="en-US" b="1"/>
              <a:t>promoted</a:t>
            </a:r>
            <a:r>
              <a:rPr lang="en-US"/>
              <a:t> by the brain, background objects are </a:t>
            </a:r>
            <a:r>
              <a:rPr lang="en-US" b="1"/>
              <a:t>demoted</a:t>
            </a:r>
            <a:r>
              <a:rPr lang="en-US"/>
              <a:t>.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 b="1"/>
              <a:t>Strong contrast </a:t>
            </a:r>
            <a:r>
              <a:rPr lang="en-US"/>
              <a:t>makes it easier to distinguish between the two types of objects.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 b="1"/>
              <a:t>Lesson:</a:t>
            </a:r>
            <a:r>
              <a:rPr lang="en-US"/>
              <a:t> ensure there is enough contrast between the chart foreground (figures) and their background.</a:t>
            </a:r>
          </a:p>
        </p:txBody>
      </p:sp>
    </p:spTree>
    <p:extLst>
      <p:ext uri="{BB962C8B-B14F-4D97-AF65-F5344CB8AC3E}">
        <p14:creationId xmlns:p14="http://schemas.microsoft.com/office/powerpoint/2010/main" val="330400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766AF-98B0-1844-A531-5847650116F8}"/>
              </a:ext>
            </a:extLst>
          </p:cNvPr>
          <p:cNvSpPr/>
          <p:nvPr/>
        </p:nvSpPr>
        <p:spPr>
          <a:xfrm>
            <a:off x="426323" y="5142045"/>
            <a:ext cx="11667599" cy="1660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/ Ground DUALITY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48C95-F7DA-4D14-B1B3-30EE56FA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Because of the low contrast between the figure and background in the chart on the left, there is an </a:t>
            </a:r>
            <a:r>
              <a:rPr lang="en-US" b="1" dirty="0"/>
              <a:t>additional cognitive load</a:t>
            </a:r>
            <a:r>
              <a:rPr lang="en-US" dirty="0"/>
              <a:t>.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Increasing the contrast on the right improves readability.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3EA84BC-7F57-48E4-8B51-773F57028071}"/>
              </a:ext>
            </a:extLst>
          </p:cNvPr>
          <p:cNvGraphicFramePr/>
          <p:nvPr/>
        </p:nvGraphicFramePr>
        <p:xfrm>
          <a:off x="1423282" y="3999600"/>
          <a:ext cx="4055165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2C5CF7E-18B9-CE49-BBBF-E38EE54063F9}"/>
              </a:ext>
            </a:extLst>
          </p:cNvPr>
          <p:cNvSpPr/>
          <p:nvPr/>
        </p:nvSpPr>
        <p:spPr>
          <a:xfrm>
            <a:off x="5873824" y="3983778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3460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766AF-98B0-1844-A531-5847650116F8}"/>
              </a:ext>
            </a:extLst>
          </p:cNvPr>
          <p:cNvSpPr/>
          <p:nvPr/>
        </p:nvSpPr>
        <p:spPr>
          <a:xfrm>
            <a:off x="426323" y="5142045"/>
            <a:ext cx="11667599" cy="1660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62CE3-A810-4904-A509-40D1F57A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/ Ground DUALITY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48C95-F7DA-4D14-B1B3-30EE56FA1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/>
              <a:t>Because of the low contrast between the figure and background in the chart on the left, there is an </a:t>
            </a:r>
            <a:r>
              <a:rPr lang="en-US" b="1"/>
              <a:t>additional cognitive load</a:t>
            </a:r>
            <a:r>
              <a:rPr lang="en-US"/>
              <a:t>. 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/>
              <a:t>Increasing the contrast on the right improves readability.</a:t>
            </a:r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1FE1A54-6670-4961-9208-AA342239C0DC}"/>
              </a:ext>
            </a:extLst>
          </p:cNvPr>
          <p:cNvGraphicFramePr/>
          <p:nvPr/>
        </p:nvGraphicFramePr>
        <p:xfrm>
          <a:off x="6465734" y="3999600"/>
          <a:ext cx="4055165" cy="2697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E45EB4F-76E6-FD45-BD90-92EC74B3E437}"/>
              </a:ext>
            </a:extLst>
          </p:cNvPr>
          <p:cNvSpPr/>
          <p:nvPr/>
        </p:nvSpPr>
        <p:spPr>
          <a:xfrm>
            <a:off x="5873824" y="3983778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402044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DECLUTTERING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C4C0F5-8248-2048-B59D-3264B35EC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8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Decluttering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b="1"/>
              <a:t>CLUTTER IS THE ENEMY!</a:t>
            </a:r>
          </a:p>
          <a:p>
            <a:pPr algn="just"/>
            <a:r>
              <a:rPr lang="en-CA" sz="2100"/>
              <a:t>every element on a page adds </a:t>
            </a:r>
            <a:r>
              <a:rPr lang="en-CA" sz="2100" b="1"/>
              <a:t>cognitive load</a:t>
            </a:r>
          </a:p>
          <a:p>
            <a:pPr algn="just"/>
            <a:r>
              <a:rPr lang="en-CA" sz="2100"/>
              <a:t>identify anything that isn’t adding value and </a:t>
            </a:r>
            <a:r>
              <a:rPr lang="en-CA" sz="2100" b="1"/>
              <a:t>remove</a:t>
            </a:r>
          </a:p>
          <a:p>
            <a:pPr algn="just"/>
            <a:r>
              <a:rPr lang="en-CA" sz="2100"/>
              <a:t>think of cognitive load as mental effort required to process information (lower is better)</a:t>
            </a:r>
          </a:p>
          <a:p>
            <a:pPr algn="just"/>
            <a:r>
              <a:rPr lang="en-CA" sz="2100"/>
              <a:t>Tufte refers to the </a:t>
            </a:r>
            <a:r>
              <a:rPr lang="en-CA" sz="2100" b="1"/>
              <a:t>data to ink ratio</a:t>
            </a:r>
            <a:r>
              <a:rPr lang="en-CA" sz="2100"/>
              <a:t> – “the larger the share of a graphic’s ink devoted to data,  the better”</a:t>
            </a:r>
          </a:p>
          <a:p>
            <a:pPr algn="just"/>
            <a:r>
              <a:rPr lang="en-CA" sz="2100"/>
              <a:t>in </a:t>
            </a:r>
            <a:r>
              <a:rPr lang="en-CA" sz="2100" i="1"/>
              <a:t>Resonate</a:t>
            </a:r>
            <a:r>
              <a:rPr lang="en-CA" sz="2100"/>
              <a:t>, Duarte refers to this as “</a:t>
            </a:r>
            <a:r>
              <a:rPr lang="en-CA" sz="2100" b="1"/>
              <a:t>maximizing the signal-to-noise ratio</a:t>
            </a:r>
            <a:r>
              <a:rPr lang="en-CA" sz="2100"/>
              <a:t>” where the signal is the information or the story we want to communicate.</a:t>
            </a:r>
          </a:p>
        </p:txBody>
      </p:sp>
    </p:spTree>
    <p:extLst>
      <p:ext uri="{BB962C8B-B14F-4D97-AF65-F5344CB8AC3E}">
        <p14:creationId xmlns:p14="http://schemas.microsoft.com/office/powerpoint/2010/main" val="352819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4C9EFC-270E-D040-8372-757C87C8E9AC}"/>
              </a:ext>
            </a:extLst>
          </p:cNvPr>
          <p:cNvSpPr/>
          <p:nvPr/>
        </p:nvSpPr>
        <p:spPr>
          <a:xfrm>
            <a:off x="405058" y="6211276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Decluttering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6850977" cy="414076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/>
              <a:t>Use the </a:t>
            </a:r>
            <a:r>
              <a:rPr lang="en-CA" b="1" dirty="0"/>
              <a:t>Gestalt Principles </a:t>
            </a:r>
            <a:r>
              <a:rPr lang="en-CA" dirty="0"/>
              <a:t>to organize/highlight data in the chart.</a:t>
            </a:r>
          </a:p>
          <a:p>
            <a:pPr marL="0" indent="0" algn="just">
              <a:buNone/>
            </a:pPr>
            <a:endParaRPr lang="en-CA" sz="500" dirty="0"/>
          </a:p>
          <a:p>
            <a:pPr marL="0" indent="0" algn="just">
              <a:buNone/>
            </a:pPr>
            <a:r>
              <a:rPr lang="en-CA" dirty="0"/>
              <a:t>Align all the elements (graphs, text, lines, titles, </a:t>
            </a:r>
            <a:r>
              <a:rPr lang="en-CA" dirty="0" err="1"/>
              <a:t>etc</a:t>
            </a:r>
            <a:r>
              <a:rPr lang="en-CA" dirty="0"/>
              <a:t>). </a:t>
            </a:r>
          </a:p>
          <a:p>
            <a:pPr lvl="1" algn="just">
              <a:buFont typeface="Wingdings" pitchFamily="2" charset="2"/>
              <a:buChar char="§"/>
            </a:pPr>
            <a:r>
              <a:rPr lang="en-CA" dirty="0"/>
              <a:t>DON’T rely on eye, use position boxes and values</a:t>
            </a:r>
          </a:p>
          <a:p>
            <a:pPr marL="0" indent="0" algn="just">
              <a:buNone/>
            </a:pPr>
            <a:endParaRPr lang="en-CA" sz="500" dirty="0"/>
          </a:p>
          <a:p>
            <a:pPr marL="0" indent="0" algn="just">
              <a:buNone/>
            </a:pPr>
            <a:r>
              <a:rPr lang="en-CA" b="1" dirty="0"/>
              <a:t>Charts:</a:t>
            </a:r>
          </a:p>
          <a:p>
            <a:pPr lvl="2" algn="just"/>
            <a:r>
              <a:rPr lang="en-CA" sz="2100" dirty="0"/>
              <a:t>remove border, gridlines, data markers</a:t>
            </a:r>
          </a:p>
          <a:p>
            <a:pPr lvl="2" algn="just"/>
            <a:r>
              <a:rPr lang="en-CA" sz="2100" dirty="0"/>
              <a:t>clean up axis labels</a:t>
            </a:r>
          </a:p>
          <a:p>
            <a:pPr lvl="2" algn="just"/>
            <a:r>
              <a:rPr lang="en-CA" sz="2100" dirty="0"/>
              <a:t>label data directly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5AE0F73-693B-4551-8F23-E6B1D1539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3975359"/>
              </p:ext>
            </p:extLst>
          </p:nvPr>
        </p:nvGraphicFramePr>
        <p:xfrm>
          <a:off x="6902059" y="3923414"/>
          <a:ext cx="5408022" cy="2934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AC00A86-E0B9-45E9-9041-FADB054C7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587537"/>
              </p:ext>
            </p:extLst>
          </p:nvPr>
        </p:nvGraphicFramePr>
        <p:xfrm>
          <a:off x="7432171" y="2075395"/>
          <a:ext cx="3993214" cy="2204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2E15E8D-6E5D-486C-B889-E223D66E1664}"/>
              </a:ext>
            </a:extLst>
          </p:cNvPr>
          <p:cNvSpPr txBox="1"/>
          <p:nvPr/>
        </p:nvSpPr>
        <p:spPr>
          <a:xfrm>
            <a:off x="10972888" y="484347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Dagny OT" panose="020B0504020201020104" pitchFamily="34" charset="77"/>
              </a:rPr>
              <a:t>Things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4EC36-A400-4AEB-97BB-2E0263CF04C4}"/>
              </a:ext>
            </a:extLst>
          </p:cNvPr>
          <p:cNvSpPr txBox="1"/>
          <p:nvPr/>
        </p:nvSpPr>
        <p:spPr>
          <a:xfrm>
            <a:off x="10972888" y="5714931"/>
            <a:ext cx="1070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Dagny OT" panose="020B0504020201020104" pitchFamily="34" charset="77"/>
              </a:rPr>
              <a:t>More things</a:t>
            </a:r>
          </a:p>
        </p:txBody>
      </p:sp>
    </p:spTree>
    <p:extLst>
      <p:ext uri="{BB962C8B-B14F-4D97-AF65-F5344CB8AC3E}">
        <p14:creationId xmlns:p14="http://schemas.microsoft.com/office/powerpoint/2010/main" val="400380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32852B-0986-274A-AD7C-8C401BFC1431}"/>
              </a:ext>
            </a:extLst>
          </p:cNvPr>
          <p:cNvSpPr/>
          <p:nvPr/>
        </p:nvSpPr>
        <p:spPr>
          <a:xfrm>
            <a:off x="405057" y="428177"/>
            <a:ext cx="11667599" cy="1528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22913-9B1F-4CF6-B7A8-41D5B0083748}"/>
              </a:ext>
            </a:extLst>
          </p:cNvPr>
          <p:cNvSpPr txBox="1"/>
          <p:nvPr/>
        </p:nvSpPr>
        <p:spPr>
          <a:xfrm>
            <a:off x="1950474" y="428180"/>
            <a:ext cx="8871339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2869408609876</a:t>
            </a:r>
          </a:p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9348586748676</a:t>
            </a:r>
          </a:p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2967303986739</a:t>
            </a:r>
          </a:p>
          <a:p>
            <a:r>
              <a:rPr lang="en-US" sz="960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3967496749674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F3CDD2-61DA-9C4D-976D-6F37FC4F8993}"/>
              </a:ext>
            </a:extLst>
          </p:cNvPr>
          <p:cNvSpPr/>
          <p:nvPr/>
        </p:nvSpPr>
        <p:spPr>
          <a:xfrm>
            <a:off x="405058" y="6211276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336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Decluttering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/>
              <a:t>Use </a:t>
            </a:r>
            <a:r>
              <a:rPr lang="en-CA" b="1"/>
              <a:t>consistent</a:t>
            </a:r>
            <a:r>
              <a:rPr lang="en-CA"/>
              <a:t> font, font size, colour and alignment.</a:t>
            </a:r>
          </a:p>
          <a:p>
            <a:pPr marL="0" indent="0">
              <a:buNone/>
            </a:pPr>
            <a:endParaRPr lang="en-CA" sz="500" dirty="0"/>
          </a:p>
          <a:p>
            <a:pPr marL="0" indent="0">
              <a:buNone/>
            </a:pPr>
            <a:r>
              <a:rPr lang="en-CA" dirty="0"/>
              <a:t>Don’t rotate text to anything other than 0 or 90 degrees.</a:t>
            </a:r>
          </a:p>
          <a:p>
            <a:pPr marL="0" indent="0">
              <a:buNone/>
            </a:pPr>
            <a:endParaRPr lang="en-CA" sz="500" dirty="0"/>
          </a:p>
          <a:p>
            <a:pPr marL="0" indent="0">
              <a:buNone/>
            </a:pPr>
            <a:r>
              <a:rPr lang="en-CA" dirty="0"/>
              <a:t>Use </a:t>
            </a:r>
            <a:r>
              <a:rPr lang="en-CA" b="1" dirty="0"/>
              <a:t>white space:</a:t>
            </a:r>
          </a:p>
          <a:p>
            <a:pPr lvl="1"/>
            <a:r>
              <a:rPr lang="en-CA" dirty="0"/>
              <a:t>margins should remain free of text and visuals</a:t>
            </a:r>
          </a:p>
          <a:p>
            <a:pPr lvl="1"/>
            <a:r>
              <a:rPr lang="en-CA" dirty="0"/>
              <a:t>don’t stretch visuals to edge of page or too close to other visuals</a:t>
            </a:r>
          </a:p>
          <a:p>
            <a:pPr lvl="1"/>
            <a:r>
              <a:rPr lang="en-CA" dirty="0"/>
              <a:t>think of white space as a border</a:t>
            </a:r>
          </a:p>
        </p:txBody>
      </p:sp>
    </p:spTree>
    <p:extLst>
      <p:ext uri="{BB962C8B-B14F-4D97-AF65-F5344CB8AC3E}">
        <p14:creationId xmlns:p14="http://schemas.microsoft.com/office/powerpoint/2010/main" val="369358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err="1"/>
              <a:t>Declutering</a:t>
            </a:r>
            <a:r>
              <a:rPr lang="en-US" b="1" dirty="0"/>
              <a:t> – Step-by-Step Example</a:t>
            </a:r>
          </a:p>
        </p:txBody>
      </p:sp>
      <p:pic>
        <p:nvPicPr>
          <p:cNvPr id="3074" name="Picture 2" descr="images">
            <a:extLst>
              <a:ext uri="{FF2B5EF4-FFF2-40B4-BE49-F238E27FC236}">
                <a16:creationId xmlns:a16="http://schemas.microsoft.com/office/drawing/2014/main" id="{F2AF2326-ED71-4E6C-B07C-76B9EC8BF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55344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6A2CC-6971-4D8F-D37A-EC7678CA4851}"/>
              </a:ext>
            </a:extLst>
          </p:cNvPr>
          <p:cNvSpPr txBox="1"/>
          <p:nvPr/>
        </p:nvSpPr>
        <p:spPr>
          <a:xfrm>
            <a:off x="9163113" y="0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</p:spTree>
    <p:extLst>
      <p:ext uri="{BB962C8B-B14F-4D97-AF65-F5344CB8AC3E}">
        <p14:creationId xmlns:p14="http://schemas.microsoft.com/office/powerpoint/2010/main" val="181316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1. Remove Chart Border &amp; Gridlines</a:t>
            </a:r>
          </a:p>
        </p:txBody>
      </p:sp>
      <p:pic>
        <p:nvPicPr>
          <p:cNvPr id="4098" name="Picture 2" descr="images">
            <a:extLst>
              <a:ext uri="{FF2B5EF4-FFF2-40B4-BE49-F238E27FC236}">
                <a16:creationId xmlns:a16="http://schemas.microsoft.com/office/drawing/2014/main" id="{518A0F10-BB9E-484D-89C3-20E7A431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26769"/>
            <a:ext cx="7620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81996A-A29A-C064-5B1E-553D1EC6B988}"/>
              </a:ext>
            </a:extLst>
          </p:cNvPr>
          <p:cNvSpPr txBox="1"/>
          <p:nvPr/>
        </p:nvSpPr>
        <p:spPr>
          <a:xfrm>
            <a:off x="9163113" y="0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</p:spTree>
    <p:extLst>
      <p:ext uri="{BB962C8B-B14F-4D97-AF65-F5344CB8AC3E}">
        <p14:creationId xmlns:p14="http://schemas.microsoft.com/office/powerpoint/2010/main" val="140180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2. Remove Data Markers</a:t>
            </a:r>
          </a:p>
        </p:txBody>
      </p:sp>
      <p:pic>
        <p:nvPicPr>
          <p:cNvPr id="5122" name="Picture 2" descr="images">
            <a:extLst>
              <a:ext uri="{FF2B5EF4-FFF2-40B4-BE49-F238E27FC236}">
                <a16:creationId xmlns:a16="http://schemas.microsoft.com/office/drawing/2014/main" id="{FF74FEC9-7D4F-46E0-8CAE-5B83C7197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55344"/>
            <a:ext cx="7620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FD449-53E7-D6C5-9AC3-C6CA358A4623}"/>
              </a:ext>
            </a:extLst>
          </p:cNvPr>
          <p:cNvSpPr txBox="1"/>
          <p:nvPr/>
        </p:nvSpPr>
        <p:spPr>
          <a:xfrm>
            <a:off x="9163113" y="0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</p:spTree>
    <p:extLst>
      <p:ext uri="{BB962C8B-B14F-4D97-AF65-F5344CB8AC3E}">
        <p14:creationId xmlns:p14="http://schemas.microsoft.com/office/powerpoint/2010/main" val="415257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3. Clean Up Axis Labels</a:t>
            </a:r>
          </a:p>
        </p:txBody>
      </p:sp>
      <p:pic>
        <p:nvPicPr>
          <p:cNvPr id="6146" name="Picture 2" descr="images">
            <a:extLst>
              <a:ext uri="{FF2B5EF4-FFF2-40B4-BE49-F238E27FC236}">
                <a16:creationId xmlns:a16="http://schemas.microsoft.com/office/drawing/2014/main" id="{937EEAB7-BD98-4F7A-8954-E709273C0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20505"/>
            <a:ext cx="7620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0B4C9-3EB2-24B6-F824-464D8477020E}"/>
              </a:ext>
            </a:extLst>
          </p:cNvPr>
          <p:cNvSpPr txBox="1"/>
          <p:nvPr/>
        </p:nvSpPr>
        <p:spPr>
          <a:xfrm>
            <a:off x="9163113" y="0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</p:spTree>
    <p:extLst>
      <p:ext uri="{BB962C8B-B14F-4D97-AF65-F5344CB8AC3E}">
        <p14:creationId xmlns:p14="http://schemas.microsoft.com/office/powerpoint/2010/main" val="198626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4. Colour Code the Lines</a:t>
            </a:r>
          </a:p>
        </p:txBody>
      </p:sp>
      <p:pic>
        <p:nvPicPr>
          <p:cNvPr id="7170" name="Picture 2" descr="images">
            <a:extLst>
              <a:ext uri="{FF2B5EF4-FFF2-40B4-BE49-F238E27FC236}">
                <a16:creationId xmlns:a16="http://schemas.microsoft.com/office/drawing/2014/main" id="{253AD2F1-7DB3-4409-B8FC-C68939C16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520505"/>
            <a:ext cx="76200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D04B9-6B02-E591-52E6-5F42916F1601}"/>
              </a:ext>
            </a:extLst>
          </p:cNvPr>
          <p:cNvSpPr txBox="1"/>
          <p:nvPr/>
        </p:nvSpPr>
        <p:spPr>
          <a:xfrm>
            <a:off x="9163113" y="0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</p:spTree>
    <p:extLst>
      <p:ext uri="{BB962C8B-B14F-4D97-AF65-F5344CB8AC3E}">
        <p14:creationId xmlns:p14="http://schemas.microsoft.com/office/powerpoint/2010/main" val="18401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5. Before &amp; After</a:t>
            </a:r>
          </a:p>
        </p:txBody>
      </p:sp>
      <p:pic>
        <p:nvPicPr>
          <p:cNvPr id="8194" name="Picture 2" descr="images">
            <a:extLst>
              <a:ext uri="{FF2B5EF4-FFF2-40B4-BE49-F238E27FC236}">
                <a16:creationId xmlns:a16="http://schemas.microsoft.com/office/drawing/2014/main" id="{E9D999E5-B487-4C13-999A-5011AFFE7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" y="2575370"/>
            <a:ext cx="10718601" cy="34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43C1C-AC35-F84E-699F-F4B11E4516DD}"/>
              </a:ext>
            </a:extLst>
          </p:cNvPr>
          <p:cNvSpPr txBox="1"/>
          <p:nvPr/>
        </p:nvSpPr>
        <p:spPr>
          <a:xfrm>
            <a:off x="9163113" y="0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</p:spTree>
    <p:extLst>
      <p:ext uri="{BB962C8B-B14F-4D97-AF65-F5344CB8AC3E}">
        <p14:creationId xmlns:p14="http://schemas.microsoft.com/office/powerpoint/2010/main" val="26315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1359-29F3-3440-9F20-759AF260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80EE9-1DDB-7948-B897-9DBD845C1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a few charts (either among the examples we have seen so far, or something you have seen at work). 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Are they too cluttered?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Does the answer depend on the audience?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dirty="0"/>
              <a:t>Provide some decluttering suggestions.</a:t>
            </a:r>
          </a:p>
        </p:txBody>
      </p:sp>
    </p:spTree>
    <p:extLst>
      <p:ext uri="{BB962C8B-B14F-4D97-AF65-F5344CB8AC3E}">
        <p14:creationId xmlns:p14="http://schemas.microsoft.com/office/powerpoint/2010/main" val="327328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7D3D-FAC4-694F-AB49-5C2CBA14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SIZE, COLOUR, AND 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D97FD-DECE-9246-90BC-410549125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3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5" y="2180498"/>
            <a:ext cx="6904126" cy="41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/>
              <a:t>Size: </a:t>
            </a:r>
            <a:r>
              <a:rPr lang="en-CA"/>
              <a:t>assuming that the chart  has been decluttered</a:t>
            </a:r>
          </a:p>
          <a:p>
            <a:r>
              <a:rPr lang="en-CA" sz="2000"/>
              <a:t>things of equal importance size similarly</a:t>
            </a:r>
          </a:p>
          <a:p>
            <a:r>
              <a:rPr lang="en-CA" sz="2000"/>
              <a:t>other things scale to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142B1-27D9-430D-93C3-93D3F96DF2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21"/>
          <a:stretch/>
        </p:blipFill>
        <p:spPr>
          <a:xfrm>
            <a:off x="7446983" y="2907709"/>
            <a:ext cx="1828800" cy="117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70201-4CC3-4481-B593-EF70E4AC9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983" y="4413041"/>
            <a:ext cx="1828800" cy="1271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49EC85-121C-4EF3-8CDE-481170598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38" y="2641137"/>
            <a:ext cx="2191768" cy="310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2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D1AD-C11B-3B4D-A7C5-F65A455A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DD5BB-A1C3-184A-BBAA-3A5943178279}"/>
              </a:ext>
            </a:extLst>
          </p:cNvPr>
          <p:cNvSpPr/>
          <p:nvPr/>
        </p:nvSpPr>
        <p:spPr>
          <a:xfrm>
            <a:off x="405057" y="428177"/>
            <a:ext cx="11667599" cy="1528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34E5F-9D9C-4641-88ED-5BF97C67F7C7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0987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749674</a:t>
            </a:r>
          </a:p>
        </p:txBody>
      </p:sp>
    </p:spTree>
    <p:extLst>
      <p:ext uri="{BB962C8B-B14F-4D97-AF65-F5344CB8AC3E}">
        <p14:creationId xmlns:p14="http://schemas.microsoft.com/office/powerpoint/2010/main" val="57841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7D66C51-1008-134A-912B-A8D7CC0D20E2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b="1"/>
              <a:t>Colour theory </a:t>
            </a:r>
            <a:r>
              <a:rPr lang="en-CA"/>
              <a:t>(complicated topic – here is a start):</a:t>
            </a:r>
          </a:p>
          <a:p>
            <a:pPr lvl="1"/>
            <a:r>
              <a:rPr lang="en-CA">
                <a:hlinkClick r:id="rId2"/>
              </a:rPr>
              <a:t>http://www.deanenettles.com/webexamples/colorexamples/</a:t>
            </a:r>
            <a:endParaRPr lang="en-CA"/>
          </a:p>
          <a:p>
            <a:pPr lvl="1"/>
            <a:r>
              <a:rPr lang="en-CA">
                <a:hlinkClick r:id="rId3"/>
              </a:rPr>
              <a:t>https://www.sessions.edu/color-calculator/</a:t>
            </a:r>
            <a:endParaRPr lang="en-CA"/>
          </a:p>
          <a:p>
            <a:pPr lvl="1"/>
            <a:endParaRPr lang="en-CA" sz="500"/>
          </a:p>
          <a:p>
            <a:pPr marL="0" indent="0">
              <a:buNone/>
            </a:pPr>
            <a:r>
              <a:rPr lang="en-CA" b="1"/>
              <a:t>Colour wheels: </a:t>
            </a:r>
          </a:p>
          <a:p>
            <a:pPr marL="0" indent="0">
              <a:buNone/>
            </a:pPr>
            <a:endParaRPr lang="en-CA" sz="500" i="1"/>
          </a:p>
          <a:p>
            <a:pPr marL="0" indent="0">
              <a:buNone/>
            </a:pPr>
            <a:endParaRPr lang="en-CA" sz="500" i="1"/>
          </a:p>
          <a:p>
            <a:pPr marL="0" indent="0">
              <a:buNone/>
            </a:pPr>
            <a:endParaRPr lang="en-CA" sz="500" i="1"/>
          </a:p>
          <a:p>
            <a:pPr marL="0" indent="0">
              <a:buNone/>
            </a:pPr>
            <a:endParaRPr lang="en-CA" sz="500" i="1"/>
          </a:p>
          <a:p>
            <a:pPr marL="0" indent="0">
              <a:buNone/>
            </a:pPr>
            <a:endParaRPr lang="en-CA" sz="500" i="1"/>
          </a:p>
          <a:p>
            <a:pPr marL="0" indent="0">
              <a:buNone/>
            </a:pPr>
            <a:endParaRPr lang="en-CA" sz="500" i="1"/>
          </a:p>
          <a:p>
            <a:pPr marL="0" indent="0">
              <a:buNone/>
            </a:pPr>
            <a:endParaRPr lang="en-CA" sz="500" i="1"/>
          </a:p>
          <a:p>
            <a:pPr marL="0" indent="0">
              <a:buNone/>
            </a:pPr>
            <a:endParaRPr lang="en-CA" sz="500" i="1"/>
          </a:p>
          <a:p>
            <a:pPr marL="0" indent="0">
              <a:buNone/>
            </a:pPr>
            <a:endParaRPr lang="en-CA" sz="500" i="1"/>
          </a:p>
          <a:p>
            <a:pPr marL="0" indent="0">
              <a:buNone/>
            </a:pPr>
            <a:endParaRPr lang="en-CA" sz="500" i="1"/>
          </a:p>
          <a:p>
            <a:pPr marL="0" indent="0">
              <a:buNone/>
            </a:pPr>
            <a:endParaRPr lang="en-CA" sz="500" i="1"/>
          </a:p>
          <a:p>
            <a:pPr marL="0" indent="0">
              <a:buNone/>
            </a:pPr>
            <a:endParaRPr lang="en-CA" sz="500" i="1"/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42BB8B-9E0A-8143-9BA0-DBFCA2D16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187" y="3946470"/>
            <a:ext cx="7707371" cy="28902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4E6C87A-BB0E-A043-B4CA-9C47001566A1}"/>
              </a:ext>
            </a:extLst>
          </p:cNvPr>
          <p:cNvSpPr/>
          <p:nvPr/>
        </p:nvSpPr>
        <p:spPr>
          <a:xfrm>
            <a:off x="8400577" y="0"/>
            <a:ext cx="3791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US" sz="1400">
                <a:latin typeface="Dagny OT" panose="020B0504020201020104" pitchFamily="34" charset="77"/>
                <a:hlinkClick r:id="rId5"/>
              </a:rPr>
              <a:t>akshaymishra.weebly.com/colour-theory.html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  <a:r>
              <a:rPr lang="en-US" sz="1400">
                <a:latin typeface="Dagny OT" panose="020B0504020201020104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769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7D66C51-1008-134A-912B-A8D7CC0D20E2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b="1" i="1" dirty="0"/>
              <a:t>Achromatic</a:t>
            </a:r>
            <a:r>
              <a:rPr lang="en-CA" dirty="0"/>
              <a:t> (</a:t>
            </a:r>
            <a:r>
              <a:rPr lang="en-US" dirty="0" err="1"/>
              <a:t>colourless</a:t>
            </a:r>
            <a:r>
              <a:rPr lang="en-US" dirty="0"/>
              <a:t>, using only blacks, whites and grays)</a:t>
            </a:r>
          </a:p>
          <a:p>
            <a:pPr marL="0" indent="0">
              <a:buNone/>
            </a:pPr>
            <a:endParaRPr lang="en-US" sz="500" i="1" dirty="0"/>
          </a:p>
          <a:p>
            <a:pPr marL="0" indent="0">
              <a:buNone/>
            </a:pPr>
            <a:r>
              <a:rPr lang="en-US" b="1" i="1" dirty="0"/>
              <a:t>Monochromatic</a:t>
            </a:r>
            <a:r>
              <a:rPr lang="en-US" dirty="0"/>
              <a:t> (1-colour schemes)</a:t>
            </a:r>
          </a:p>
          <a:p>
            <a:pPr marL="0" indent="0">
              <a:buNone/>
            </a:pPr>
            <a:endParaRPr lang="en-US" sz="600" i="1" dirty="0"/>
          </a:p>
          <a:p>
            <a:pPr marL="0" indent="0">
              <a:buNone/>
            </a:pPr>
            <a:r>
              <a:rPr lang="en-US" b="1" i="1" dirty="0"/>
              <a:t>Complementary</a:t>
            </a:r>
            <a:r>
              <a:rPr lang="en-US" dirty="0"/>
              <a:t> (</a:t>
            </a:r>
            <a:r>
              <a:rPr lang="en-US" dirty="0" err="1"/>
              <a:t>colours</a:t>
            </a:r>
            <a:r>
              <a:rPr lang="en-US" dirty="0"/>
              <a:t> directly across from each other on the colour wheel)</a:t>
            </a:r>
          </a:p>
          <a:p>
            <a:pPr marL="0" indent="0">
              <a:buNone/>
            </a:pPr>
            <a:endParaRPr lang="en-US" sz="600" i="1" dirty="0"/>
          </a:p>
          <a:p>
            <a:pPr marL="0" indent="0">
              <a:buNone/>
            </a:pPr>
            <a:r>
              <a:rPr lang="en-US" b="1" i="1" dirty="0"/>
              <a:t>Split complementary </a:t>
            </a:r>
            <a:r>
              <a:rPr lang="en-US" dirty="0"/>
              <a:t>(2 of the 3 colors are adjacent; 1 of the </a:t>
            </a:r>
            <a:r>
              <a:rPr lang="en-US" dirty="0" err="1"/>
              <a:t>colours</a:t>
            </a:r>
            <a:r>
              <a:rPr lang="en-US" dirty="0"/>
              <a:t> is opposite)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B8E4E-4857-4C1A-AE2C-9C4D4EE11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046" y="3347994"/>
            <a:ext cx="1100682" cy="99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65BA1-6F05-425F-9324-1F521F323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335" y="2210548"/>
            <a:ext cx="1228104" cy="99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347A79-CDD4-4D16-BE14-D25414566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780" y="3350317"/>
            <a:ext cx="1195244" cy="99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808CE2-40D1-4178-84D6-998C738F5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220" y="4672051"/>
            <a:ext cx="1050363" cy="990000"/>
          </a:xfrm>
          <a:prstGeom prst="rect">
            <a:avLst/>
          </a:prstGeom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DAA6AE2E-0402-1447-99F1-52AE8BEE0BF4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8516683" y="2705548"/>
            <a:ext cx="503653" cy="4950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55E6CB48-CF48-9947-ACB8-67C4555580E7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10600666" y="3845317"/>
            <a:ext cx="299114" cy="4514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E6DC5D-D1E3-894D-8745-D2DC24E99A40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433237" y="3842994"/>
            <a:ext cx="3650809" cy="2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1A45422-5793-1F44-8E05-5467CA9FE32E}"/>
              </a:ext>
            </a:extLst>
          </p:cNvPr>
          <p:cNvSpPr/>
          <p:nvPr/>
        </p:nvSpPr>
        <p:spPr>
          <a:xfrm>
            <a:off x="7270681" y="-7009"/>
            <a:ext cx="4934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CA" sz="1400">
                <a:latin typeface="Dagny OT" panose="020B0504020201020104" pitchFamily="34" charset="77"/>
                <a:hlinkClick r:id="rId6"/>
              </a:rPr>
              <a:t>http://www.deanenettles.com/webexamples/colorexamples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  <a:r>
              <a:rPr lang="en-US" sz="1400">
                <a:latin typeface="Dagny OT" panose="020B0504020201020104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525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37FD7C-AF99-ED44-96D7-32980EA7D95D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SCHEMES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9541001" cy="414076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i="1" dirty="0"/>
              <a:t>Split-Left </a:t>
            </a:r>
            <a:r>
              <a:rPr lang="en-US" dirty="0"/>
              <a:t>and</a:t>
            </a:r>
            <a:r>
              <a:rPr lang="en-US" b="1" i="1" dirty="0"/>
              <a:t> Split-Right Complementary </a:t>
            </a:r>
            <a:r>
              <a:rPr lang="en-US" dirty="0"/>
              <a:t>("split" </a:t>
            </a:r>
            <a:r>
              <a:rPr lang="en-US" dirty="0" err="1"/>
              <a:t>colours</a:t>
            </a:r>
            <a:r>
              <a:rPr lang="en-US" dirty="0"/>
              <a:t> are either to the left or right of the complementary colour)</a:t>
            </a:r>
          </a:p>
          <a:p>
            <a:pPr marL="0" indent="0" algn="just">
              <a:buNone/>
            </a:pPr>
            <a:endParaRPr lang="en-US" sz="600" dirty="0"/>
          </a:p>
          <a:p>
            <a:pPr marL="0" indent="0" algn="just">
              <a:buNone/>
            </a:pPr>
            <a:r>
              <a:rPr lang="en-US" b="1" i="1" dirty="0"/>
              <a:t>Analogous</a:t>
            </a:r>
            <a:r>
              <a:rPr lang="en-US" dirty="0"/>
              <a:t> (any 3 adjacent primary, secondary, or tertiary </a:t>
            </a:r>
            <a:r>
              <a:rPr lang="en-US" dirty="0" err="1"/>
              <a:t>colours</a:t>
            </a:r>
            <a:r>
              <a:rPr lang="en-US" dirty="0"/>
              <a:t> on the colour wheel)</a:t>
            </a:r>
          </a:p>
          <a:p>
            <a:pPr marL="0" indent="0" algn="just">
              <a:buNone/>
            </a:pPr>
            <a:endParaRPr lang="en-US" sz="600" dirty="0"/>
          </a:p>
          <a:p>
            <a:pPr marL="0" indent="0" algn="just">
              <a:buNone/>
            </a:pPr>
            <a:r>
              <a:rPr lang="en-US" b="1" i="1" dirty="0"/>
              <a:t>Colour </a:t>
            </a:r>
            <a:r>
              <a:rPr lang="en-US" b="1" i="1" dirty="0" err="1"/>
              <a:t>Diad</a:t>
            </a:r>
            <a:r>
              <a:rPr lang="en-US" b="1" i="1" dirty="0"/>
              <a:t> </a:t>
            </a:r>
            <a:r>
              <a:rPr lang="en-US" dirty="0"/>
              <a:t>(2 </a:t>
            </a:r>
            <a:r>
              <a:rPr lang="en-US" dirty="0" err="1"/>
              <a:t>colours</a:t>
            </a:r>
            <a:r>
              <a:rPr lang="en-US" dirty="0"/>
              <a:t> that are 2 </a:t>
            </a:r>
            <a:r>
              <a:rPr lang="en-US" dirty="0" err="1"/>
              <a:t>colours</a:t>
            </a:r>
            <a:r>
              <a:rPr lang="en-US" dirty="0"/>
              <a:t> apart on the color wheel)</a:t>
            </a:r>
          </a:p>
          <a:p>
            <a:pPr marL="0" indent="0" algn="just">
              <a:buNone/>
            </a:pPr>
            <a:endParaRPr lang="en-US" sz="600" dirty="0"/>
          </a:p>
          <a:p>
            <a:pPr marL="0" indent="0" algn="just">
              <a:buNone/>
            </a:pPr>
            <a:r>
              <a:rPr lang="en-US" b="1" i="1" dirty="0"/>
              <a:t>Colour Triad</a:t>
            </a:r>
            <a:r>
              <a:rPr lang="en-US" i="1" dirty="0"/>
              <a:t> </a:t>
            </a:r>
            <a:r>
              <a:rPr lang="en-US" dirty="0"/>
              <a:t>(3 </a:t>
            </a:r>
            <a:r>
              <a:rPr lang="en-US" dirty="0" err="1"/>
              <a:t>colours</a:t>
            </a:r>
            <a:r>
              <a:rPr lang="en-US" dirty="0"/>
              <a:t>, equally distant from each other on the colour wheel)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b="1" i="1" dirty="0"/>
              <a:t>Colour Tetrad </a:t>
            </a:r>
            <a:r>
              <a:rPr lang="en-US" dirty="0"/>
              <a:t>(4 or more colors on the colour wheel)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6DC4C-3AF1-4427-9CD6-3AD11C31D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2195" y="2004659"/>
            <a:ext cx="1050365" cy="99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21FA15-8493-44F8-926D-7630AB5A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325" y="2958893"/>
            <a:ext cx="1112223" cy="99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F208E9-FCC3-4F44-A550-ADA95D33E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3196" y="3926490"/>
            <a:ext cx="1056404" cy="99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D2DF3-7B27-486F-943B-A58D0F2BE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4417" y="4860595"/>
            <a:ext cx="1032778" cy="99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65B490-C1D3-42A2-8855-934398A8D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4380">
            <a:off x="10162578" y="5623082"/>
            <a:ext cx="1064250" cy="99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948796-4D7F-904E-812D-028155412C47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0162325" y="3453893"/>
            <a:ext cx="80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FEC372-2F4C-7F4B-8A67-0151FF69914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9271591" y="4421490"/>
            <a:ext cx="841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0C6682-3E66-B948-9509-1DC1A1065638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9048307" y="5352614"/>
            <a:ext cx="2046110" cy="2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8405CC-E224-6C4D-903B-F9FC07F63C2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7634177" y="6049514"/>
            <a:ext cx="2531387" cy="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805E53B-8227-4041-A4E6-54C7C69F94B6}"/>
              </a:ext>
            </a:extLst>
          </p:cNvPr>
          <p:cNvSpPr/>
          <p:nvPr/>
        </p:nvSpPr>
        <p:spPr>
          <a:xfrm>
            <a:off x="7270681" y="-7009"/>
            <a:ext cx="4934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CA" sz="1400" dirty="0">
                <a:latin typeface="Dagny OT" panose="020B0504020201020104" pitchFamily="34" charset="77"/>
                <a:hlinkClick r:id="rId7"/>
              </a:rPr>
              <a:t>http://www.deanenettles.com/webexamples/colorexamples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  <a:r>
              <a:rPr lang="en-US" sz="1400" dirty="0">
                <a:latin typeface="Dagny OT" panose="020B0504020201020104" pitchFamily="34" charset="77"/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F85B6C-4DE6-0D49-B549-593F9D187A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" t="20035" r="52001"/>
          <a:stretch/>
        </p:blipFill>
        <p:spPr>
          <a:xfrm>
            <a:off x="10143909" y="2202996"/>
            <a:ext cx="495737" cy="79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2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FA7F86-67A7-52ED-4BD7-F5219D4A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45" y="838745"/>
            <a:ext cx="1100682" cy="99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50D406-C053-C1B7-86EC-A070EFE36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46" y="849255"/>
            <a:ext cx="1228104" cy="99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2B355-A8B8-F871-B877-00636F6B3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922" y="838745"/>
            <a:ext cx="1195244" cy="99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D9A2C-BBEE-7481-D10E-28470A046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6" y="2725322"/>
            <a:ext cx="1050363" cy="99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D84A9D-4BE1-B90B-D6B7-4BE5581B5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432" y="2731062"/>
            <a:ext cx="1112223" cy="99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AB1456-DEB9-4E7A-A9EA-DDB9D23684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75" y="4580369"/>
            <a:ext cx="1056404" cy="99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62E84A-4465-0C0F-E4CB-97282F087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745" y="4580369"/>
            <a:ext cx="1032778" cy="99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46B568-A70C-5430-F0F3-024A711161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64380">
            <a:off x="4940417" y="4570828"/>
            <a:ext cx="1064250" cy="99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8C646B-61D5-4622-38F3-290E036F5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903" y="2725322"/>
            <a:ext cx="1050365" cy="99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316F65-A0C2-DC15-6003-76C731E587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" t="20035" r="52001"/>
          <a:stretch/>
        </p:blipFill>
        <p:spPr>
          <a:xfrm>
            <a:off x="2808107" y="2923659"/>
            <a:ext cx="495737" cy="7916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206711-3094-F5F8-ADF1-DD66A8639043}"/>
              </a:ext>
            </a:extLst>
          </p:cNvPr>
          <p:cNvSpPr txBox="1"/>
          <p:nvPr/>
        </p:nvSpPr>
        <p:spPr>
          <a:xfrm>
            <a:off x="466308" y="1807856"/>
            <a:ext cx="137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Achromatic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2CEFF3-C432-7CC0-2CED-E19FCBF2F188}"/>
              </a:ext>
            </a:extLst>
          </p:cNvPr>
          <p:cNvSpPr txBox="1"/>
          <p:nvPr/>
        </p:nvSpPr>
        <p:spPr>
          <a:xfrm>
            <a:off x="2417380" y="180785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Monochromatic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9939CC-3B32-EB7F-8DD4-59F1BC1879BC}"/>
              </a:ext>
            </a:extLst>
          </p:cNvPr>
          <p:cNvSpPr txBox="1"/>
          <p:nvPr/>
        </p:nvSpPr>
        <p:spPr>
          <a:xfrm>
            <a:off x="4558142" y="18212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Complementary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A21737-E9D9-31F7-F3AD-8106262D7D8F}"/>
              </a:ext>
            </a:extLst>
          </p:cNvPr>
          <p:cNvSpPr txBox="1"/>
          <p:nvPr/>
        </p:nvSpPr>
        <p:spPr>
          <a:xfrm>
            <a:off x="271363" y="366292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Split Complementary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C0BFED-3A9B-0DF8-29D8-95A04DF58074}"/>
              </a:ext>
            </a:extLst>
          </p:cNvPr>
          <p:cNvSpPr txBox="1"/>
          <p:nvPr/>
        </p:nvSpPr>
        <p:spPr>
          <a:xfrm>
            <a:off x="2412125" y="3662924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Left-Split Complementary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25BB8A-C163-D729-5552-4B688EA35327}"/>
              </a:ext>
            </a:extLst>
          </p:cNvPr>
          <p:cNvSpPr txBox="1"/>
          <p:nvPr/>
        </p:nvSpPr>
        <p:spPr>
          <a:xfrm>
            <a:off x="4552887" y="367630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Analogous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9290E2-2C12-30A0-2D1B-76063E60A794}"/>
              </a:ext>
            </a:extLst>
          </p:cNvPr>
          <p:cNvSpPr txBox="1"/>
          <p:nvPr/>
        </p:nvSpPr>
        <p:spPr>
          <a:xfrm>
            <a:off x="276622" y="552850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Diad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A138DA-6543-D791-CCC9-63D47EDBE2CF}"/>
              </a:ext>
            </a:extLst>
          </p:cNvPr>
          <p:cNvSpPr txBox="1"/>
          <p:nvPr/>
        </p:nvSpPr>
        <p:spPr>
          <a:xfrm>
            <a:off x="2417384" y="552850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Triad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1B5C20-A1B5-1149-DB32-2CC97A0A5FA2}"/>
              </a:ext>
            </a:extLst>
          </p:cNvPr>
          <p:cNvSpPr txBox="1"/>
          <p:nvPr/>
        </p:nvSpPr>
        <p:spPr>
          <a:xfrm>
            <a:off x="4558146" y="554188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Tetrad</a:t>
            </a:r>
          </a:p>
        </p:txBody>
      </p:sp>
    </p:spTree>
    <p:extLst>
      <p:ext uri="{BB962C8B-B14F-4D97-AF65-F5344CB8AC3E}">
        <p14:creationId xmlns:p14="http://schemas.microsoft.com/office/powerpoint/2010/main" val="305741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066DC-2AB6-534E-9ACC-B291C9A9E5E2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74E43-AF02-CF4C-BF65-1C3F08FBB06F}"/>
              </a:ext>
            </a:extLst>
          </p:cNvPr>
          <p:cNvSpPr/>
          <p:nvPr/>
        </p:nvSpPr>
        <p:spPr>
          <a:xfrm>
            <a:off x="262200" y="207424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891B9E3-DCD9-2C4B-8DB5-B97409248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4" y="119938"/>
            <a:ext cx="3327400" cy="5118100"/>
          </a:xfrm>
          <a:prstGeom prst="rect">
            <a:avLst/>
          </a:prstGeom>
        </p:spPr>
      </p:pic>
      <p:pic>
        <p:nvPicPr>
          <p:cNvPr id="7" name="Picture 6" descr="A person standing in a parking lot&#10;&#10;Description automatically generated">
            <a:extLst>
              <a:ext uri="{FF2B5EF4-FFF2-40B4-BE49-F238E27FC236}">
                <a16:creationId xmlns:a16="http://schemas.microsoft.com/office/drawing/2014/main" id="{58945DFA-D7DE-554C-B721-20FC8FCB7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101" y="130094"/>
            <a:ext cx="2684116" cy="38148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57C520-F23F-DF47-81D0-6CF13D496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66" y="2312469"/>
            <a:ext cx="1905000" cy="13716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9A4640-F703-CF48-AA31-D0BEFA846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66" y="3732234"/>
            <a:ext cx="1905000" cy="13716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42369C-5801-6646-9F96-96921FC038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07" t="6545" r="15050" b="1187"/>
          <a:stretch/>
        </p:blipFill>
        <p:spPr>
          <a:xfrm>
            <a:off x="6645349" y="5175122"/>
            <a:ext cx="1578381" cy="1623067"/>
          </a:xfrm>
          <a:prstGeom prst="rect">
            <a:avLst/>
          </a:prstGeom>
        </p:spPr>
      </p:pic>
      <p:pic>
        <p:nvPicPr>
          <p:cNvPr id="15" name="Picture 14" descr="A bridge over a river&#10;&#10;Description automatically generated">
            <a:extLst>
              <a:ext uri="{FF2B5EF4-FFF2-40B4-BE49-F238E27FC236}">
                <a16:creationId xmlns:a16="http://schemas.microsoft.com/office/drawing/2014/main" id="{ABCE5BA9-B8C1-764A-8A39-95061108B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8053" y="4054590"/>
            <a:ext cx="2672337" cy="2595985"/>
          </a:xfrm>
          <a:prstGeom prst="rect">
            <a:avLst/>
          </a:prstGeom>
        </p:spPr>
      </p:pic>
      <p:pic>
        <p:nvPicPr>
          <p:cNvPr id="17" name="Picture 16" descr="A boat in the water&#10;&#10;Description automatically generated">
            <a:extLst>
              <a:ext uri="{FF2B5EF4-FFF2-40B4-BE49-F238E27FC236}">
                <a16:creationId xmlns:a16="http://schemas.microsoft.com/office/drawing/2014/main" id="{15548F2C-CC91-A042-ADB6-A586F7292C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0166" y="62751"/>
            <a:ext cx="3333671" cy="2143074"/>
          </a:xfrm>
          <a:prstGeom prst="rect">
            <a:avLst/>
          </a:prstGeom>
        </p:spPr>
      </p:pic>
      <p:pic>
        <p:nvPicPr>
          <p:cNvPr id="19" name="Picture 1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69CC2D58-FD79-094B-81A1-D3B7F6B39F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3803" y="2603151"/>
            <a:ext cx="3660914" cy="1915878"/>
          </a:xfrm>
          <a:prstGeom prst="rect">
            <a:avLst/>
          </a:prstGeom>
        </p:spPr>
      </p:pic>
      <p:pic>
        <p:nvPicPr>
          <p:cNvPr id="21" name="Picture 20" descr="A picture containing building, honeycomb&#10;&#10;Description automatically generated">
            <a:extLst>
              <a:ext uri="{FF2B5EF4-FFF2-40B4-BE49-F238E27FC236}">
                <a16:creationId xmlns:a16="http://schemas.microsoft.com/office/drawing/2014/main" id="{F79B5407-EC15-AD47-982A-2790FE9021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9110" y="87350"/>
            <a:ext cx="2315607" cy="2315607"/>
          </a:xfrm>
          <a:prstGeom prst="rect">
            <a:avLst/>
          </a:prstGeom>
        </p:spPr>
      </p:pic>
      <p:pic>
        <p:nvPicPr>
          <p:cNvPr id="23" name="Picture 22" descr="A picture containing food&#10;&#10;Description automatically generated">
            <a:extLst>
              <a:ext uri="{FF2B5EF4-FFF2-40B4-BE49-F238E27FC236}">
                <a16:creationId xmlns:a16="http://schemas.microsoft.com/office/drawing/2014/main" id="{B5E47292-CB34-5B44-88F1-1FBD722D8B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1291" y="4848739"/>
            <a:ext cx="1105495" cy="1713947"/>
          </a:xfrm>
          <a:prstGeom prst="rect">
            <a:avLst/>
          </a:prstGeom>
        </p:spPr>
      </p:pic>
      <p:pic>
        <p:nvPicPr>
          <p:cNvPr id="25" name="Picture 24" descr="A close up of food&#10;&#10;Description automatically generated">
            <a:extLst>
              <a:ext uri="{FF2B5EF4-FFF2-40B4-BE49-F238E27FC236}">
                <a16:creationId xmlns:a16="http://schemas.microsoft.com/office/drawing/2014/main" id="{99D3ACD8-F388-7041-BB13-9D7016D461A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876" t="5003" r="18376" b="5249"/>
          <a:stretch/>
        </p:blipFill>
        <p:spPr>
          <a:xfrm>
            <a:off x="9656786" y="4827472"/>
            <a:ext cx="1232525" cy="1735214"/>
          </a:xfrm>
          <a:prstGeom prst="rect">
            <a:avLst/>
          </a:prstGeom>
        </p:spPr>
      </p:pic>
      <p:pic>
        <p:nvPicPr>
          <p:cNvPr id="27" name="Picture 26" descr="A close up of food&#10;&#10;Description automatically generated">
            <a:extLst>
              <a:ext uri="{FF2B5EF4-FFF2-40B4-BE49-F238E27FC236}">
                <a16:creationId xmlns:a16="http://schemas.microsoft.com/office/drawing/2014/main" id="{A1939B28-D3C7-D84A-A032-BFC06538C1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512" t="1741" r="6168" b="2990"/>
          <a:stretch/>
        </p:blipFill>
        <p:spPr>
          <a:xfrm>
            <a:off x="10889311" y="4833277"/>
            <a:ext cx="1183346" cy="172940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3F5F1FF-BF85-B14E-838F-DFDC0D460128}"/>
              </a:ext>
            </a:extLst>
          </p:cNvPr>
          <p:cNvSpPr/>
          <p:nvPr/>
        </p:nvSpPr>
        <p:spPr>
          <a:xfrm>
            <a:off x="0" y="5478408"/>
            <a:ext cx="3565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Can you identify the colour schemes underlying each of these images? </a:t>
            </a:r>
          </a:p>
        </p:txBody>
      </p:sp>
    </p:spTree>
    <p:extLst>
      <p:ext uri="{BB962C8B-B14F-4D97-AF65-F5344CB8AC3E}">
        <p14:creationId xmlns:p14="http://schemas.microsoft.com/office/powerpoint/2010/main" val="290769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066DC-2AB6-534E-9ACC-B291C9A9E5E2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23" name="Picture 22" descr="A picture containing food&#10;&#10;Description automatically generated">
            <a:extLst>
              <a:ext uri="{FF2B5EF4-FFF2-40B4-BE49-F238E27FC236}">
                <a16:creationId xmlns:a16="http://schemas.microsoft.com/office/drawing/2014/main" id="{B5E47292-CB34-5B44-88F1-1FBD722D8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291" y="4848739"/>
            <a:ext cx="1105495" cy="17139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B74E43-AF02-CF4C-BF65-1C3F08FBB06F}"/>
              </a:ext>
            </a:extLst>
          </p:cNvPr>
          <p:cNvSpPr/>
          <p:nvPr/>
        </p:nvSpPr>
        <p:spPr>
          <a:xfrm>
            <a:off x="262200" y="207424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891B9E3-DCD9-2C4B-8DB5-B97409248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04" y="119938"/>
            <a:ext cx="3327400" cy="5118100"/>
          </a:xfrm>
          <a:prstGeom prst="rect">
            <a:avLst/>
          </a:prstGeom>
        </p:spPr>
      </p:pic>
      <p:pic>
        <p:nvPicPr>
          <p:cNvPr id="7" name="Picture 6" descr="A person standing in a parking lot&#10;&#10;Description automatically generated">
            <a:extLst>
              <a:ext uri="{FF2B5EF4-FFF2-40B4-BE49-F238E27FC236}">
                <a16:creationId xmlns:a16="http://schemas.microsoft.com/office/drawing/2014/main" id="{58945DFA-D7DE-554C-B721-20FC8FCB7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101" y="130094"/>
            <a:ext cx="2684116" cy="38148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57C520-F23F-DF47-81D0-6CF13D496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166" y="2312469"/>
            <a:ext cx="1905000" cy="13716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9A4640-F703-CF48-AA31-D0BEFA846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166" y="3732234"/>
            <a:ext cx="1905000" cy="1371600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42369C-5801-6646-9F96-96921FC038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07" t="6545" r="15050" b="1187"/>
          <a:stretch/>
        </p:blipFill>
        <p:spPr>
          <a:xfrm>
            <a:off x="6645349" y="5175122"/>
            <a:ext cx="1578381" cy="1623067"/>
          </a:xfrm>
          <a:prstGeom prst="rect">
            <a:avLst/>
          </a:prstGeom>
        </p:spPr>
      </p:pic>
      <p:pic>
        <p:nvPicPr>
          <p:cNvPr id="15" name="Picture 14" descr="A bridge over a river&#10;&#10;Description automatically generated">
            <a:extLst>
              <a:ext uri="{FF2B5EF4-FFF2-40B4-BE49-F238E27FC236}">
                <a16:creationId xmlns:a16="http://schemas.microsoft.com/office/drawing/2014/main" id="{ABCE5BA9-B8C1-764A-8A39-95061108B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8053" y="4054590"/>
            <a:ext cx="2672337" cy="2595985"/>
          </a:xfrm>
          <a:prstGeom prst="rect">
            <a:avLst/>
          </a:prstGeom>
        </p:spPr>
      </p:pic>
      <p:pic>
        <p:nvPicPr>
          <p:cNvPr id="17" name="Picture 16" descr="A boat in the water&#10;&#10;Description automatically generated">
            <a:extLst>
              <a:ext uri="{FF2B5EF4-FFF2-40B4-BE49-F238E27FC236}">
                <a16:creationId xmlns:a16="http://schemas.microsoft.com/office/drawing/2014/main" id="{15548F2C-CC91-A042-ADB6-A586F7292C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0166" y="62751"/>
            <a:ext cx="3333671" cy="2143074"/>
          </a:xfrm>
          <a:prstGeom prst="rect">
            <a:avLst/>
          </a:prstGeom>
        </p:spPr>
      </p:pic>
      <p:pic>
        <p:nvPicPr>
          <p:cNvPr id="19" name="Picture 18" descr="A picture containing drawing, graffiti&#10;&#10;Description automatically generated">
            <a:extLst>
              <a:ext uri="{FF2B5EF4-FFF2-40B4-BE49-F238E27FC236}">
                <a16:creationId xmlns:a16="http://schemas.microsoft.com/office/drawing/2014/main" id="{69CC2D58-FD79-094B-81A1-D3B7F6B39F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3803" y="2603151"/>
            <a:ext cx="3660914" cy="1915878"/>
          </a:xfrm>
          <a:prstGeom prst="rect">
            <a:avLst/>
          </a:prstGeom>
        </p:spPr>
      </p:pic>
      <p:pic>
        <p:nvPicPr>
          <p:cNvPr id="21" name="Picture 20" descr="A picture containing building, honeycomb&#10;&#10;Description automatically generated">
            <a:extLst>
              <a:ext uri="{FF2B5EF4-FFF2-40B4-BE49-F238E27FC236}">
                <a16:creationId xmlns:a16="http://schemas.microsoft.com/office/drawing/2014/main" id="{F79B5407-EC15-AD47-982A-2790FE9021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9110" y="87350"/>
            <a:ext cx="2315607" cy="2315607"/>
          </a:xfrm>
          <a:prstGeom prst="rect">
            <a:avLst/>
          </a:prstGeom>
        </p:spPr>
      </p:pic>
      <p:pic>
        <p:nvPicPr>
          <p:cNvPr id="25" name="Picture 24" descr="A close up of food&#10;&#10;Description automatically generated">
            <a:extLst>
              <a:ext uri="{FF2B5EF4-FFF2-40B4-BE49-F238E27FC236}">
                <a16:creationId xmlns:a16="http://schemas.microsoft.com/office/drawing/2014/main" id="{99D3ACD8-F388-7041-BB13-9D7016D461A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876" t="5003" r="18376" b="5249"/>
          <a:stretch/>
        </p:blipFill>
        <p:spPr>
          <a:xfrm>
            <a:off x="9656786" y="4827472"/>
            <a:ext cx="1232525" cy="1735214"/>
          </a:xfrm>
          <a:prstGeom prst="rect">
            <a:avLst/>
          </a:prstGeom>
        </p:spPr>
      </p:pic>
      <p:pic>
        <p:nvPicPr>
          <p:cNvPr id="27" name="Picture 26" descr="A close up of food&#10;&#10;Description automatically generated">
            <a:extLst>
              <a:ext uri="{FF2B5EF4-FFF2-40B4-BE49-F238E27FC236}">
                <a16:creationId xmlns:a16="http://schemas.microsoft.com/office/drawing/2014/main" id="{A1939B28-D3C7-D84A-A032-BFC06538C1A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512" t="1741" r="6168" b="2990"/>
          <a:stretch/>
        </p:blipFill>
        <p:spPr>
          <a:xfrm>
            <a:off x="10889311" y="4833277"/>
            <a:ext cx="1183346" cy="172940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99EC6DE-1667-714B-9046-C326D6141198}"/>
              </a:ext>
            </a:extLst>
          </p:cNvPr>
          <p:cNvSpPr/>
          <p:nvPr/>
        </p:nvSpPr>
        <p:spPr>
          <a:xfrm>
            <a:off x="0" y="5478408"/>
            <a:ext cx="356535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Can you identify the colour schemes underlying each of these images?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5FC20-0E6B-544E-B56A-3CDFC8281644}"/>
              </a:ext>
            </a:extLst>
          </p:cNvPr>
          <p:cNvSpPr txBox="1"/>
          <p:nvPr/>
        </p:nvSpPr>
        <p:spPr>
          <a:xfrm>
            <a:off x="377738" y="2126097"/>
            <a:ext cx="2810609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Monochromatic (Blues)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07CD4-46FA-014C-8E46-6E53E1FD78A8}"/>
              </a:ext>
            </a:extLst>
          </p:cNvPr>
          <p:cNvSpPr txBox="1"/>
          <p:nvPr/>
        </p:nvSpPr>
        <p:spPr>
          <a:xfrm>
            <a:off x="4166953" y="2312469"/>
            <a:ext cx="146124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Tetrad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FBD553-BA74-4741-8697-DB4494858E50}"/>
              </a:ext>
            </a:extLst>
          </p:cNvPr>
          <p:cNvSpPr txBox="1"/>
          <p:nvPr/>
        </p:nvSpPr>
        <p:spPr>
          <a:xfrm>
            <a:off x="3777949" y="5104026"/>
            <a:ext cx="2279984" cy="13849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Analogous (Green &amp; Yellow)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B7BBD6-903A-D248-953B-9C55BF3FE54A}"/>
              </a:ext>
            </a:extLst>
          </p:cNvPr>
          <p:cNvSpPr txBox="1"/>
          <p:nvPr/>
        </p:nvSpPr>
        <p:spPr>
          <a:xfrm>
            <a:off x="6490405" y="221612"/>
            <a:ext cx="3242701" cy="18158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Split Complementary (Green, Orange &amp; Blue)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6236A2-0207-9149-80DD-1869117592C6}"/>
              </a:ext>
            </a:extLst>
          </p:cNvPr>
          <p:cNvSpPr txBox="1"/>
          <p:nvPr/>
        </p:nvSpPr>
        <p:spPr>
          <a:xfrm>
            <a:off x="8770439" y="3481921"/>
            <a:ext cx="3159360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Triad (Primary Colors)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F2993D-6647-1243-B825-22DA5B3FE772}"/>
              </a:ext>
            </a:extLst>
          </p:cNvPr>
          <p:cNvSpPr txBox="1"/>
          <p:nvPr/>
        </p:nvSpPr>
        <p:spPr>
          <a:xfrm>
            <a:off x="9933940" y="922601"/>
            <a:ext cx="2085945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Achromatic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068CB4-320A-8A43-967F-2EAF6C87DB71}"/>
              </a:ext>
            </a:extLst>
          </p:cNvPr>
          <p:cNvSpPr txBox="1"/>
          <p:nvPr/>
        </p:nvSpPr>
        <p:spPr>
          <a:xfrm>
            <a:off x="8708065" y="5052659"/>
            <a:ext cx="3221734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Complementary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98F5DC-DF2F-1C47-B01B-0EFCC4331A8A}"/>
              </a:ext>
            </a:extLst>
          </p:cNvPr>
          <p:cNvSpPr txBox="1"/>
          <p:nvPr/>
        </p:nvSpPr>
        <p:spPr>
          <a:xfrm>
            <a:off x="6375755" y="2562231"/>
            <a:ext cx="1933821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Diad</a:t>
            </a:r>
            <a:r>
              <a:rPr lang="en-US" dirty="0">
                <a:solidFill>
                  <a:schemeClr val="bg1"/>
                </a:solidFill>
              </a:rPr>
              <a:t> (Blue &amp; Green)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322198-A6D0-8C48-BD06-B71C1830A93D}"/>
              </a:ext>
            </a:extLst>
          </p:cNvPr>
          <p:cNvSpPr txBox="1"/>
          <p:nvPr/>
        </p:nvSpPr>
        <p:spPr>
          <a:xfrm>
            <a:off x="6263087" y="3937173"/>
            <a:ext cx="2134248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Diad</a:t>
            </a:r>
            <a:r>
              <a:rPr lang="en-US" dirty="0">
                <a:solidFill>
                  <a:schemeClr val="bg1"/>
                </a:solidFill>
              </a:rPr>
              <a:t> (Green &amp; Orange)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FAA05C-4AE4-AC41-8BBB-BBFB10C8F7A3}"/>
              </a:ext>
            </a:extLst>
          </p:cNvPr>
          <p:cNvSpPr txBox="1"/>
          <p:nvPr/>
        </p:nvSpPr>
        <p:spPr>
          <a:xfrm>
            <a:off x="6339192" y="5478408"/>
            <a:ext cx="2134248" cy="954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err="1">
                <a:solidFill>
                  <a:schemeClr val="bg1"/>
                </a:solidFill>
              </a:rPr>
              <a:t>Diad</a:t>
            </a:r>
            <a:r>
              <a:rPr lang="en-US" dirty="0">
                <a:solidFill>
                  <a:schemeClr val="bg1"/>
                </a:solidFill>
              </a:rPr>
              <a:t> (Red &amp;Violet)</a:t>
            </a:r>
          </a:p>
        </p:txBody>
      </p:sp>
    </p:spTree>
    <p:extLst>
      <p:ext uri="{BB962C8B-B14F-4D97-AF65-F5344CB8AC3E}">
        <p14:creationId xmlns:p14="http://schemas.microsoft.com/office/powerpoint/2010/main" val="1799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4146698"/>
            <a:ext cx="3863215" cy="2174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 err="1"/>
              <a:t>Zeileis</a:t>
            </a:r>
            <a:r>
              <a:rPr lang="en-CA" b="1" dirty="0"/>
              <a:t>, </a:t>
            </a:r>
            <a:r>
              <a:rPr lang="en-CA" b="1" dirty="0" err="1"/>
              <a:t>Hornik</a:t>
            </a:r>
            <a:r>
              <a:rPr lang="en-CA" b="1" dirty="0"/>
              <a:t> &amp; Murrell </a:t>
            </a:r>
            <a:br>
              <a:rPr lang="en-CA" b="1" dirty="0"/>
            </a:br>
            <a:r>
              <a:rPr lang="en-CA" b="1" dirty="0"/>
              <a:t>24 Distinct Colours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774C55-8A1D-4AFF-85B0-3AB806583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5" y="2123263"/>
            <a:ext cx="3660310" cy="1940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62F1F8-1317-4F5B-A65D-B1952329C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993" y="2123263"/>
            <a:ext cx="7402785" cy="38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5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4A7875-7A24-7D4B-8488-3BFC616C2C0B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388" y="2645040"/>
            <a:ext cx="1683541" cy="41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Kelly’s 22 Colours of Maximum Contrast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7B011D-29F2-4B43-AF4B-7F8CBC8E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88" y="1906695"/>
            <a:ext cx="11029616" cy="692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508043-E751-4B5C-BC91-4A7542CD2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318" y="2789985"/>
            <a:ext cx="9082686" cy="39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3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PALETTES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3278425" cy="4140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/>
              <a:t>Paul Tol </a:t>
            </a:r>
            <a:br>
              <a:rPr lang="en-CA" b="1"/>
            </a:br>
            <a:r>
              <a:rPr lang="en-CA" b="1"/>
              <a:t>14 Colour </a:t>
            </a:r>
            <a:br>
              <a:rPr lang="en-CA" b="1"/>
            </a:br>
            <a:r>
              <a:rPr lang="en-CA" b="1"/>
              <a:t>Rainbow Scheme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0E42FD-F104-4072-8E10-982C8F18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724" y="2031881"/>
            <a:ext cx="7325082" cy="7223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516CB4-A668-4E20-A399-35FB0052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724" y="3143593"/>
            <a:ext cx="7325082" cy="284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3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E583C5-BBC7-F240-A0AB-68E4FBE9C43B}"/>
              </a:ext>
            </a:extLst>
          </p:cNvPr>
          <p:cNvSpPr/>
          <p:nvPr/>
        </p:nvSpPr>
        <p:spPr>
          <a:xfrm>
            <a:off x="96032" y="75156"/>
            <a:ext cx="11667599" cy="483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D61018-AA2B-5E4C-B1F0-A0275A2B0A54}"/>
              </a:ext>
            </a:extLst>
          </p:cNvPr>
          <p:cNvSpPr/>
          <p:nvPr/>
        </p:nvSpPr>
        <p:spPr>
          <a:xfrm>
            <a:off x="96032" y="6128444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/>
          <a:lstStyle/>
          <a:p>
            <a:r>
              <a:rPr lang="en-US"/>
              <a:t>Decluttering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9661B1D-F13E-4BDC-86E3-CE10E32476B8}"/>
              </a:ext>
            </a:extLst>
          </p:cNvPr>
          <p:cNvGraphicFramePr/>
          <p:nvPr/>
        </p:nvGraphicFramePr>
        <p:xfrm>
          <a:off x="548640" y="433428"/>
          <a:ext cx="11320271" cy="1996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8383320-BBE0-4187-8073-91F75265D066}"/>
              </a:ext>
            </a:extLst>
          </p:cNvPr>
          <p:cNvGraphicFramePr/>
          <p:nvPr/>
        </p:nvGraphicFramePr>
        <p:xfrm>
          <a:off x="548639" y="2531976"/>
          <a:ext cx="11320271" cy="1996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B7E52A9-8867-4C60-824B-599CA7AF368B}"/>
              </a:ext>
            </a:extLst>
          </p:cNvPr>
          <p:cNvGraphicFramePr/>
          <p:nvPr/>
        </p:nvGraphicFramePr>
        <p:xfrm>
          <a:off x="548639" y="4630523"/>
          <a:ext cx="11320271" cy="1996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BE217D-A8BC-4AEC-83D2-0711674F80C7}"/>
              </a:ext>
            </a:extLst>
          </p:cNvPr>
          <p:cNvCxnSpPr/>
          <p:nvPr/>
        </p:nvCxnSpPr>
        <p:spPr>
          <a:xfrm>
            <a:off x="246888" y="2530908"/>
            <a:ext cx="1184786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8DD6C1-A05F-4135-B64E-0AF24A6E2123}"/>
              </a:ext>
            </a:extLst>
          </p:cNvPr>
          <p:cNvCxnSpPr/>
          <p:nvPr/>
        </p:nvCxnSpPr>
        <p:spPr>
          <a:xfrm>
            <a:off x="284841" y="4627475"/>
            <a:ext cx="1184786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1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D1AD-C11B-3B4D-A7C5-F65A455A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DD5BB-A1C3-184A-BBAA-3A5943178279}"/>
              </a:ext>
            </a:extLst>
          </p:cNvPr>
          <p:cNvSpPr/>
          <p:nvPr/>
        </p:nvSpPr>
        <p:spPr>
          <a:xfrm>
            <a:off x="405057" y="428177"/>
            <a:ext cx="11667599" cy="1528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34E5F-9D9C-4641-88ED-5BF97C67F7C7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0987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934858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solidFill>
                  <a:srgbClr val="000000"/>
                </a:solidFill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115340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B2B6-81FE-5F48-9E4D-DC5F29AF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ColourBLINDNESS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2398B-39B8-F84A-8FE0-564D6E22D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2180498"/>
            <a:ext cx="5634254" cy="414076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 sizeable proportion of the population (~8%) is </a:t>
            </a:r>
            <a:r>
              <a:rPr lang="en-US" b="1" dirty="0" err="1"/>
              <a:t>colourblind</a:t>
            </a:r>
            <a:r>
              <a:rPr lang="en-US" dirty="0"/>
              <a:t>, to some degree.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Charts that rely on </a:t>
            </a:r>
            <a:r>
              <a:rPr lang="en-US" dirty="0" err="1"/>
              <a:t>colours</a:t>
            </a:r>
            <a:r>
              <a:rPr lang="en-US" dirty="0"/>
              <a:t> might fail to convey the full extent of the data story to a significant proportion of the audience.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Consider using </a:t>
            </a:r>
            <a:r>
              <a:rPr lang="en-US" b="1" dirty="0"/>
              <a:t>contrast-friendly</a:t>
            </a:r>
            <a:r>
              <a:rPr lang="en-US" dirty="0"/>
              <a:t> palettes, and </a:t>
            </a:r>
            <a:r>
              <a:rPr lang="en-US" b="1" dirty="0"/>
              <a:t>not using colour alone</a:t>
            </a:r>
            <a:r>
              <a:rPr lang="en-US" dirty="0"/>
              <a:t> to convey the data story.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5FB26-3BC2-C54F-9BAE-D0D6C18A6176}"/>
              </a:ext>
            </a:extLst>
          </p:cNvPr>
          <p:cNvSpPr/>
          <p:nvPr/>
        </p:nvSpPr>
        <p:spPr>
          <a:xfrm>
            <a:off x="4852086" y="-23052"/>
            <a:ext cx="73399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US" sz="1400">
                <a:latin typeface="Dagny OT" panose="020B0504020201020104" pitchFamily="34" charset="77"/>
                <a:hlinkClick r:id="rId2"/>
              </a:rPr>
              <a:t>https://www.uxbooth.com/articles/accessibility-visual-design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F2DB42-2154-484B-8688-773359C2A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39" y="1975513"/>
            <a:ext cx="5371811" cy="48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3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COLOUR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When it comes to colour, </a:t>
            </a:r>
            <a:r>
              <a:rPr lang="en-CA" b="1" dirty="0"/>
              <a:t>less is more</a:t>
            </a:r>
            <a:r>
              <a:rPr lang="en-CA" dirty="0"/>
              <a:t>: use it sparingly (graphic designers are taught  to “get it right, in black and white”).</a:t>
            </a:r>
            <a:endParaRPr lang="en-CA" sz="2100" dirty="0"/>
          </a:p>
          <a:p>
            <a:pPr marL="0" indent="0">
              <a:buNone/>
            </a:pPr>
            <a:endParaRPr lang="en-CA" sz="500" dirty="0"/>
          </a:p>
          <a:p>
            <a:pPr marL="0" indent="0">
              <a:buNone/>
            </a:pPr>
            <a:r>
              <a:rPr lang="en-CA" dirty="0"/>
              <a:t>Based on the Gestalt Principles, </a:t>
            </a:r>
            <a:r>
              <a:rPr lang="en-CA" b="1" dirty="0"/>
              <a:t>monochrome</a:t>
            </a:r>
            <a:r>
              <a:rPr lang="en-CA" dirty="0"/>
              <a:t> schemes can be particularly effective.</a:t>
            </a:r>
          </a:p>
          <a:p>
            <a:pPr lvl="1"/>
            <a:endParaRPr lang="en-CA" sz="500" dirty="0"/>
          </a:p>
          <a:p>
            <a:pPr marL="0" indent="0">
              <a:buNone/>
            </a:pPr>
            <a:r>
              <a:rPr lang="en-CA" dirty="0"/>
              <a:t>When appropriate, pick scheme based on corporate identity (this maximizes buy in).</a:t>
            </a:r>
          </a:p>
          <a:p>
            <a:pPr marL="0" indent="0">
              <a:buNone/>
            </a:pPr>
            <a:endParaRPr lang="en-CA" sz="500" dirty="0"/>
          </a:p>
          <a:p>
            <a:pPr marL="0" indent="0">
              <a:buNone/>
            </a:pPr>
            <a:r>
              <a:rPr lang="en-CA" dirty="0"/>
              <a:t>Create a template (and stick to it).</a:t>
            </a:r>
          </a:p>
          <a:p>
            <a:pPr marL="0" indent="0">
              <a:buNone/>
            </a:pPr>
            <a:endParaRPr lang="en-CA" sz="500" dirty="0"/>
          </a:p>
          <a:p>
            <a:pPr marL="0" indent="0">
              <a:buNone/>
            </a:pPr>
            <a:r>
              <a:rPr lang="en-CA" dirty="0"/>
              <a:t>Upload images to see what charts look like in various flavours of colour-blindness: </a:t>
            </a:r>
          </a:p>
          <a:p>
            <a:pPr marL="702886" lvl="1" indent="-342900">
              <a:buFont typeface="Wingdings" pitchFamily="2" charset="2"/>
              <a:buChar char="§"/>
            </a:pPr>
            <a:r>
              <a:rPr lang="en-CA" dirty="0">
                <a:hlinkClick r:id="rId2"/>
              </a:rPr>
              <a:t>https://www.color-blindness.com/coblis-color-blindness-simulator</a:t>
            </a:r>
            <a:r>
              <a:rPr lang="en-CA" dirty="0"/>
              <a:t> (there are other tools)</a:t>
            </a:r>
          </a:p>
        </p:txBody>
      </p:sp>
    </p:spTree>
    <p:extLst>
      <p:ext uri="{BB962C8B-B14F-4D97-AF65-F5344CB8AC3E}">
        <p14:creationId xmlns:p14="http://schemas.microsoft.com/office/powerpoint/2010/main" val="38723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05BF3-B5EE-294B-AE41-08FC027F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28" y="16933"/>
            <a:ext cx="12142893" cy="684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59DB2F-3B1C-A64C-B78C-C4D1C7379138}"/>
              </a:ext>
            </a:extLst>
          </p:cNvPr>
          <p:cNvSpPr/>
          <p:nvPr/>
        </p:nvSpPr>
        <p:spPr>
          <a:xfrm>
            <a:off x="15028" y="5486874"/>
            <a:ext cx="3565355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Dichromatic</a:t>
            </a:r>
          </a:p>
          <a:p>
            <a:pPr algn="ctr"/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protanopia</a:t>
            </a:r>
            <a:b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(red-blind)</a:t>
            </a:r>
          </a:p>
        </p:txBody>
      </p:sp>
    </p:spTree>
    <p:extLst>
      <p:ext uri="{BB962C8B-B14F-4D97-AF65-F5344CB8AC3E}">
        <p14:creationId xmlns:p14="http://schemas.microsoft.com/office/powerpoint/2010/main" val="23206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05BF3-B5EE-294B-AE41-08FC027F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028" y="16933"/>
            <a:ext cx="12142893" cy="684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C5DF15-6722-3D41-9745-BA44E9F81B55}"/>
              </a:ext>
            </a:extLst>
          </p:cNvPr>
          <p:cNvSpPr/>
          <p:nvPr/>
        </p:nvSpPr>
        <p:spPr>
          <a:xfrm>
            <a:off x="15028" y="5486874"/>
            <a:ext cx="3565355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Dichromatic</a:t>
            </a:r>
          </a:p>
          <a:p>
            <a:pPr algn="ctr"/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deuteranopia</a:t>
            </a:r>
            <a:b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(green-blind)</a:t>
            </a:r>
          </a:p>
        </p:txBody>
      </p:sp>
    </p:spTree>
    <p:extLst>
      <p:ext uri="{BB962C8B-B14F-4D97-AF65-F5344CB8AC3E}">
        <p14:creationId xmlns:p14="http://schemas.microsoft.com/office/powerpoint/2010/main" val="223503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0DFC9B-725A-7646-A0EA-F6F1850FE335}"/>
              </a:ext>
            </a:extLst>
          </p:cNvPr>
          <p:cNvSpPr/>
          <p:nvPr/>
        </p:nvSpPr>
        <p:spPr>
          <a:xfrm>
            <a:off x="96032" y="6140970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61B64-4F3B-B942-8CB8-F190878E1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11"/>
          <a:stretch/>
        </p:blipFill>
        <p:spPr>
          <a:xfrm>
            <a:off x="1739870" y="694684"/>
            <a:ext cx="8712260" cy="55207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C96B1F-697F-5C4A-AEEE-30F69F873AFC}"/>
              </a:ext>
            </a:extLst>
          </p:cNvPr>
          <p:cNvSpPr/>
          <p:nvPr/>
        </p:nvSpPr>
        <p:spPr>
          <a:xfrm>
            <a:off x="96032" y="25052"/>
            <a:ext cx="11667599" cy="582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835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F4FCB74-6D72-3246-85B0-A876469ED989}"/>
              </a:ext>
            </a:extLst>
          </p:cNvPr>
          <p:cNvSpPr/>
          <p:nvPr/>
        </p:nvSpPr>
        <p:spPr>
          <a:xfrm>
            <a:off x="4459266" y="125260"/>
            <a:ext cx="2993720" cy="2317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FB2B6-81FE-5F48-9E4D-DC5F29AF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Colour</a:t>
            </a:r>
            <a:r>
              <a:rPr lang="en-US"/>
              <a:t>-BLINDNESS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33CE2-B0CC-9A47-8926-EBD27C00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8169" y="321276"/>
            <a:ext cx="5515874" cy="65367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85FB26-3BC2-C54F-9BAE-D0D6C18A6176}"/>
              </a:ext>
            </a:extLst>
          </p:cNvPr>
          <p:cNvSpPr/>
          <p:nvPr/>
        </p:nvSpPr>
        <p:spPr>
          <a:xfrm>
            <a:off x="4852086" y="-23052"/>
            <a:ext cx="73399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latin typeface="Dagny OT" panose="020B0504020201020104" pitchFamily="34" charset="77"/>
              </a:rPr>
              <a:t>[A. </a:t>
            </a:r>
            <a:r>
              <a:rPr lang="en-US" sz="1400" err="1">
                <a:latin typeface="Dagny OT" panose="020B0504020201020104" pitchFamily="34" charset="77"/>
              </a:rPr>
              <a:t>Ofisher</a:t>
            </a:r>
            <a:r>
              <a:rPr lang="en-US" sz="1400">
                <a:latin typeface="Dagny OT" panose="020B0504020201020104" pitchFamily="34" charset="77"/>
              </a:rPr>
              <a:t>, </a:t>
            </a:r>
            <a:r>
              <a:rPr lang="en-US" sz="1400">
                <a:latin typeface="Dagny OT" panose="020B0504020201020104" pitchFamily="34" charset="77"/>
                <a:hlinkClick r:id="rId3"/>
              </a:rPr>
              <a:t>https://medium.com/cafe-pixo/inclusive-color-palettes-for-the-web-bbfe8cf2410e</a:t>
            </a:r>
            <a:r>
              <a:rPr lang="en-US" sz="1400">
                <a:latin typeface="Dagny OT" panose="020B0504020201020104" pitchFamily="34" charset="77"/>
              </a:rPr>
              <a:t>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7CCB4-7DEA-D646-82AB-8EEEDC511B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7958" y="321277"/>
            <a:ext cx="5515874" cy="65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1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7F8AC2-8EE0-46EF-B3F9-385B1030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SIZE, COLOUR, AND 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6989187" cy="414076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b="1" dirty="0"/>
              <a:t>How should the elements be placed in a chart or a dashboard? </a:t>
            </a:r>
          </a:p>
          <a:p>
            <a:pPr marL="0" indent="0">
              <a:lnSpc>
                <a:spcPct val="110000"/>
              </a:lnSpc>
              <a:buNone/>
            </a:pPr>
            <a:endParaRPr lang="en-CA" sz="500" dirty="0"/>
          </a:p>
          <a:p>
            <a:pPr marL="0" indent="0">
              <a:lnSpc>
                <a:spcPct val="110000"/>
              </a:lnSpc>
              <a:buNone/>
            </a:pPr>
            <a:r>
              <a:rPr lang="en-CA" dirty="0"/>
              <a:t>In the West, most people start at the top left and zig- zag all the way to the bottom right.</a:t>
            </a:r>
          </a:p>
          <a:p>
            <a:pPr marL="0" indent="0">
              <a:lnSpc>
                <a:spcPct val="110000"/>
              </a:lnSpc>
              <a:buNone/>
            </a:pPr>
            <a:endParaRPr lang="en-CA" sz="500" dirty="0"/>
          </a:p>
          <a:p>
            <a:pPr marL="0" indent="0">
              <a:lnSpc>
                <a:spcPct val="110000"/>
              </a:lnSpc>
              <a:buNone/>
            </a:pPr>
            <a:r>
              <a:rPr lang="en-CA" b="1" dirty="0"/>
              <a:t>Simple rule:</a:t>
            </a:r>
            <a:r>
              <a:rPr lang="en-CA" dirty="0"/>
              <a:t> don’t make people work too hard</a:t>
            </a:r>
          </a:p>
          <a:p>
            <a:pPr lvl="2">
              <a:lnSpc>
                <a:spcPct val="110000"/>
              </a:lnSpc>
            </a:pPr>
            <a:r>
              <a:rPr lang="en-CA" sz="2100" dirty="0"/>
              <a:t>main message: top left/top right</a:t>
            </a:r>
          </a:p>
          <a:p>
            <a:pPr lvl="2">
              <a:lnSpc>
                <a:spcPct val="110000"/>
              </a:lnSpc>
            </a:pPr>
            <a:r>
              <a:rPr lang="en-CA" sz="2100" dirty="0"/>
              <a:t>info in order of preference</a:t>
            </a:r>
          </a:p>
          <a:p>
            <a:pPr lvl="2">
              <a:lnSpc>
                <a:spcPct val="110000"/>
              </a:lnSpc>
            </a:pPr>
            <a:r>
              <a:rPr lang="en-CA" sz="2100" dirty="0"/>
              <a:t>people concentrate less as they scan so get less complex as you move to bottom corner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E55485-B778-41FE-B440-07715463447D}"/>
              </a:ext>
            </a:extLst>
          </p:cNvPr>
          <p:cNvSpPr/>
          <p:nvPr/>
        </p:nvSpPr>
        <p:spPr>
          <a:xfrm>
            <a:off x="7946225" y="2200493"/>
            <a:ext cx="3664581" cy="24570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C2475D-41F4-45FF-82B9-0A0BB6F8D770}"/>
              </a:ext>
            </a:extLst>
          </p:cNvPr>
          <p:cNvSpPr txBox="1"/>
          <p:nvPr/>
        </p:nvSpPr>
        <p:spPr>
          <a:xfrm>
            <a:off x="8169590" y="2466528"/>
            <a:ext cx="3850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Dagny OT" panose="020B0504020201020104" pitchFamily="34" charset="77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F7B15-194D-4945-AAE5-59D556D5EBBC}"/>
              </a:ext>
            </a:extLst>
          </p:cNvPr>
          <p:cNvSpPr txBox="1"/>
          <p:nvPr/>
        </p:nvSpPr>
        <p:spPr>
          <a:xfrm>
            <a:off x="10932567" y="2466528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Dagny OT" panose="020B0504020201020104" pitchFamily="34" charset="77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2F990-9526-4F35-AB4E-60FFF937C68B}"/>
              </a:ext>
            </a:extLst>
          </p:cNvPr>
          <p:cNvSpPr txBox="1"/>
          <p:nvPr/>
        </p:nvSpPr>
        <p:spPr>
          <a:xfrm>
            <a:off x="8169590" y="375669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Dagny OT" panose="020B0504020201020104" pitchFamily="34" charset="77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6C61A-4D46-469F-AEF8-1E8626F7D912}"/>
              </a:ext>
            </a:extLst>
          </p:cNvPr>
          <p:cNvSpPr txBox="1"/>
          <p:nvPr/>
        </p:nvSpPr>
        <p:spPr>
          <a:xfrm>
            <a:off x="10932567" y="3756693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Dagny OT" panose="020B0504020201020104" pitchFamily="34" charset="77"/>
              </a:rPr>
              <a:t>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251DA8-F08A-4BFF-862D-1AD092427951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8554632" y="2820471"/>
            <a:ext cx="23779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99B463-DAAD-4545-AA84-E4EFF5A0F0A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646002" y="4110636"/>
            <a:ext cx="228656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0673A-467D-491C-B11B-592268A13127}"/>
              </a:ext>
            </a:extLst>
          </p:cNvPr>
          <p:cNvCxnSpPr>
            <a:cxnSpLocks/>
          </p:cNvCxnSpPr>
          <p:nvPr/>
        </p:nvCxnSpPr>
        <p:spPr>
          <a:xfrm flipH="1">
            <a:off x="8629972" y="3048807"/>
            <a:ext cx="2302595" cy="863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0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ACCESSIBILITY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46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 WORD ABOUT Accessibility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/>
              <a:t>A table can be translated to Braille, but that’s not always possible for charts.</a:t>
            </a:r>
          </a:p>
          <a:p>
            <a:pPr algn="just"/>
            <a:endParaRPr lang="en-US" sz="500"/>
          </a:p>
          <a:p>
            <a:pPr marL="0" indent="0" algn="just">
              <a:buNone/>
            </a:pPr>
            <a:r>
              <a:rPr lang="en-US"/>
              <a:t>Describing the features and emerging structures in a visualization is a possible solution… </a:t>
            </a:r>
            <a:r>
              <a:rPr lang="en-US" b="1"/>
              <a:t>if they can be spotted.</a:t>
            </a:r>
          </a:p>
          <a:p>
            <a:pPr algn="just"/>
            <a:endParaRPr lang="en-US" sz="500"/>
          </a:p>
          <a:p>
            <a:pPr marL="0" indent="0" algn="just">
              <a:buNone/>
            </a:pPr>
            <a:r>
              <a:rPr lang="en-US"/>
              <a:t>Analysts must produce clear and meaningful visualizations, but they must also describe them and their features in a fashion that allows all to "see" the insights.</a:t>
            </a:r>
          </a:p>
          <a:p>
            <a:pPr marL="0" indent="0" algn="just">
              <a:buNone/>
            </a:pPr>
            <a:endParaRPr lang="en-US" sz="500"/>
          </a:p>
          <a:p>
            <a:pPr marL="0" indent="0" algn="just">
              <a:buNone/>
            </a:pPr>
            <a:r>
              <a:rPr lang="en-US"/>
              <a:t>This requires them to have “seen” all the insights, which is not always necessarily the case (if at all possible).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50A1F5-3000-2442-A2B3-A4EB1DBA1AF7}"/>
              </a:ext>
            </a:extLst>
          </p:cNvPr>
          <p:cNvSpPr/>
          <p:nvPr/>
        </p:nvSpPr>
        <p:spPr>
          <a:xfrm>
            <a:off x="10024427" y="0"/>
            <a:ext cx="2167573" cy="307775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  <a:hlinkClick r:id="rId2"/>
              </a:rPr>
              <a:t>http://dataphys.org/list/</a:t>
            </a:r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1531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 WORD ABOUT Accessibility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Data Perception:</a:t>
            </a:r>
          </a:p>
          <a:p>
            <a:pPr lvl="1">
              <a:buSzPct val="100000"/>
            </a:pPr>
            <a:r>
              <a:rPr lang="en-US"/>
              <a:t>texture-based representations</a:t>
            </a:r>
          </a:p>
          <a:p>
            <a:pPr lvl="1">
              <a:buSzPct val="100000"/>
            </a:pPr>
            <a:r>
              <a:rPr lang="en-US"/>
              <a:t>text-to-speech</a:t>
            </a:r>
          </a:p>
          <a:p>
            <a:pPr lvl="1">
              <a:buSzPct val="100000"/>
            </a:pPr>
            <a:r>
              <a:rPr lang="en-US"/>
              <a:t>sound/music</a:t>
            </a:r>
          </a:p>
          <a:p>
            <a:pPr lvl="1">
              <a:buSzPct val="100000"/>
            </a:pPr>
            <a:r>
              <a:rPr lang="en-US"/>
              <a:t>odor-based or taste-based representations (?!?)</a:t>
            </a:r>
          </a:p>
          <a:p>
            <a:pPr lvl="1">
              <a:buSzPct val="100000"/>
            </a:pPr>
            <a:endParaRPr lang="en-US" sz="1000"/>
          </a:p>
          <a:p>
            <a:pPr marL="0" indent="0">
              <a:buNone/>
            </a:pPr>
            <a:r>
              <a:rPr lang="en-US" b="1" err="1"/>
              <a:t>Sonifications</a:t>
            </a:r>
            <a:r>
              <a:rPr lang="en-US" b="1"/>
              <a:t>:</a:t>
            </a:r>
          </a:p>
          <a:p>
            <a:pPr lvl="1">
              <a:buSzPct val="100000"/>
            </a:pPr>
            <a:r>
              <a:rPr lang="en-CA">
                <a:hlinkClick r:id="rId2"/>
              </a:rPr>
              <a:t>TRAPPIST Sounds : TRAPPIST-1 Planetary System Translated Directly Into Music</a:t>
            </a:r>
            <a:endParaRPr lang="en-CA"/>
          </a:p>
          <a:p>
            <a:pPr lvl="1">
              <a:buSzPct val="100000"/>
            </a:pPr>
            <a:r>
              <a:rPr lang="en-CA">
                <a:hlinkClick r:id="rId3"/>
              </a:rPr>
              <a:t>Listening to data from the Large Hadron Collider, L. Asquith</a:t>
            </a:r>
            <a:endParaRPr lang="en-CA"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5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D1AD-C11B-3B4D-A7C5-F65A455A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DD5BB-A1C3-184A-BBAA-3A5943178279}"/>
              </a:ext>
            </a:extLst>
          </p:cNvPr>
          <p:cNvSpPr/>
          <p:nvPr/>
        </p:nvSpPr>
        <p:spPr>
          <a:xfrm>
            <a:off x="405057" y="428177"/>
            <a:ext cx="11667599" cy="1528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34E5F-9D9C-4641-88ED-5BF97C67F7C7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940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09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934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5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73039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739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39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74</a:t>
            </a:r>
          </a:p>
        </p:txBody>
      </p:sp>
    </p:spTree>
    <p:extLst>
      <p:ext uri="{BB962C8B-B14F-4D97-AF65-F5344CB8AC3E}">
        <p14:creationId xmlns:p14="http://schemas.microsoft.com/office/powerpoint/2010/main" val="410278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5016-F07C-B341-AB56-CEAF678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ACCESSIBILITY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14438E-D86F-7540-98E3-3D309562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872245"/>
            <a:ext cx="11104509" cy="443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8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5016-F07C-B341-AB56-CEAF678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ACCESSIBILITY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4438E-D86F-7540-98E3-3D309562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192" y="2256282"/>
            <a:ext cx="11104509" cy="367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9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5016-F07C-B341-AB56-CEAF678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ACCESSIBILITY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4438E-D86F-7540-98E3-3D309562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192" y="2078130"/>
            <a:ext cx="11104509" cy="40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4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5016-F07C-B341-AB56-CEAF6787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ACCESSIBILITY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4438E-D86F-7540-98E3-3D309562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192" y="2083755"/>
            <a:ext cx="11104509" cy="401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924B-7FDE-6245-98E6-A2522C16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6176-1CF9-2442-A09A-4F273202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2180498"/>
            <a:ext cx="2760268" cy="414076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Inca Quipus</a:t>
            </a:r>
          </a:p>
          <a:p>
            <a:pPr>
              <a:buFont typeface="Wingdings" pitchFamily="2" charset="2"/>
              <a:buChar char="§"/>
            </a:pPr>
            <a:r>
              <a:rPr lang="en-CA" sz="2100" dirty="0"/>
              <a:t>used as a data storage device</a:t>
            </a:r>
          </a:p>
          <a:p>
            <a:pPr>
              <a:buFont typeface="Wingdings" pitchFamily="2" charset="2"/>
              <a:buChar char="§"/>
            </a:pPr>
            <a:r>
              <a:rPr lang="en-CA" sz="2100" dirty="0"/>
              <a:t>it is believed that </a:t>
            </a:r>
            <a:r>
              <a:rPr lang="en-CA" sz="2100" b="1" dirty="0"/>
              <a:t>color</a:t>
            </a:r>
            <a:r>
              <a:rPr lang="en-CA" sz="2100" dirty="0"/>
              <a:t>, </a:t>
            </a:r>
            <a:r>
              <a:rPr lang="en-CA" sz="2100" b="1" dirty="0"/>
              <a:t>relative position of knots</a:t>
            </a:r>
            <a:r>
              <a:rPr lang="en-CA" sz="2100" dirty="0"/>
              <a:t>, </a:t>
            </a:r>
            <a:r>
              <a:rPr lang="en-CA" sz="2100" b="1" dirty="0"/>
              <a:t>knot types</a:t>
            </a:r>
            <a:r>
              <a:rPr lang="en-CA" sz="2100" dirty="0"/>
              <a:t>, and </a:t>
            </a:r>
            <a:r>
              <a:rPr lang="en-CA" sz="2100" b="1" dirty="0"/>
              <a:t>rope length</a:t>
            </a:r>
            <a:r>
              <a:rPr lang="en-CA" sz="2100" dirty="0"/>
              <a:t> were used to encode the variables. </a:t>
            </a:r>
            <a:endParaRPr lang="en-US" sz="2100" b="1" dirty="0"/>
          </a:p>
        </p:txBody>
      </p:sp>
      <p:pic>
        <p:nvPicPr>
          <p:cNvPr id="5" name="Picture 4" descr="A picture containing water, large, boat, person&#10;&#10;Description automatically generated">
            <a:extLst>
              <a:ext uri="{FF2B5EF4-FFF2-40B4-BE49-F238E27FC236}">
                <a16:creationId xmlns:a16="http://schemas.microsoft.com/office/drawing/2014/main" id="{A7864684-6AD2-C449-83E0-76DBD869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463" y="2180497"/>
            <a:ext cx="8496751" cy="41407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EDE63E-8BA6-A346-96D8-94F6ABA2C3FC}"/>
              </a:ext>
            </a:extLst>
          </p:cNvPr>
          <p:cNvSpPr/>
          <p:nvPr/>
        </p:nvSpPr>
        <p:spPr>
          <a:xfrm>
            <a:off x="10404331" y="0"/>
            <a:ext cx="17876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77"/>
              </a:rPr>
              <a:t>[</a:t>
            </a:r>
            <a:r>
              <a:rPr lang="en-US" sz="1400" dirty="0">
                <a:latin typeface="Dagny OT" panose="020B0504020201020104" pitchFamily="34" charset="77"/>
                <a:hlinkClick r:id="rId3"/>
              </a:rPr>
              <a:t>http://dataphys.org</a:t>
            </a:r>
            <a:r>
              <a:rPr lang="en-US" sz="1400" dirty="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8636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0924B-7FDE-6245-98E6-A2522C16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6176-1CF9-2442-A09A-4F273202D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2180498"/>
            <a:ext cx="5233451" cy="414076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Tactile Infographics</a:t>
            </a:r>
          </a:p>
          <a:p>
            <a:r>
              <a:rPr lang="en-CA" sz="2100" b="1" dirty="0"/>
              <a:t>thermoform:</a:t>
            </a:r>
            <a:r>
              <a:rPr lang="en-CA" sz="2100" dirty="0"/>
              <a:t> heated sheet of plastic sealed on a physical model </a:t>
            </a:r>
          </a:p>
          <a:p>
            <a:r>
              <a:rPr lang="en-CA" sz="2100" b="1" dirty="0"/>
              <a:t>swell paper:</a:t>
            </a:r>
            <a:r>
              <a:rPr lang="en-CA" sz="2100" dirty="0"/>
              <a:t> thermoform-lite </a:t>
            </a:r>
          </a:p>
          <a:p>
            <a:r>
              <a:rPr lang="en-CA" sz="2100" b="1" dirty="0"/>
              <a:t>tactile map variables:</a:t>
            </a:r>
            <a:r>
              <a:rPr lang="en-CA" sz="2100" dirty="0"/>
              <a:t> vibration, flutter, pressure, temperature, size, shape, texture, grain, orientation, and elevation. </a:t>
            </a:r>
          </a:p>
          <a:p>
            <a:r>
              <a:rPr lang="en-CA" sz="2100" b="1" dirty="0"/>
              <a:t>audio tactile maps: </a:t>
            </a:r>
            <a:r>
              <a:rPr lang="en-CA" sz="2100" dirty="0"/>
              <a:t>use software with audio files to convey information as the user’s finger rolls over features or symbols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64684-6AD2-C449-83E0-76DBD869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13324" y="2391513"/>
            <a:ext cx="6140719" cy="33762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EDE63E-8BA6-A346-96D8-94F6ABA2C3FC}"/>
              </a:ext>
            </a:extLst>
          </p:cNvPr>
          <p:cNvSpPr/>
          <p:nvPr/>
        </p:nvSpPr>
        <p:spPr>
          <a:xfrm>
            <a:off x="10404331" y="0"/>
            <a:ext cx="17876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77"/>
              </a:rPr>
              <a:t>[</a:t>
            </a:r>
            <a:r>
              <a:rPr lang="en-US" sz="1400" dirty="0">
                <a:latin typeface="Dagny OT" panose="020B0504020201020104" pitchFamily="34" charset="77"/>
                <a:hlinkClick r:id="rId3"/>
              </a:rPr>
              <a:t>http://dataphys.org</a:t>
            </a:r>
            <a:r>
              <a:rPr lang="en-US" sz="1400" dirty="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86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A63F0E-4E5D-754B-9A73-EB64F79979CB}"/>
              </a:ext>
            </a:extLst>
          </p:cNvPr>
          <p:cNvSpPr/>
          <p:nvPr/>
        </p:nvSpPr>
        <p:spPr>
          <a:xfrm>
            <a:off x="96032" y="615349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9718" y="320586"/>
            <a:ext cx="11543071" cy="159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48342" y="6088056"/>
            <a:ext cx="11029615" cy="24492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200">
                <a:latin typeface="Dagny OT" panose="020B0504020201020104" pitchFamily="34" charset="0"/>
              </a:rPr>
              <a:t>Are there any issues with data collection? Where do you think this event took place? Is the spoon/fork question a red herring?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41080" y="-14632"/>
            <a:ext cx="3550920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  <a:hlinkClick r:id="rId2"/>
              </a:rPr>
              <a:t>domesticstreamers.com</a:t>
            </a:r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3" name="Rectangle 2"/>
          <p:cNvSpPr/>
          <p:nvPr/>
        </p:nvSpPr>
        <p:spPr>
          <a:xfrm>
            <a:off x="4706037" y="380675"/>
            <a:ext cx="2547484" cy="52321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en-CA" sz="2800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Spoon</a:t>
            </a:r>
            <a:r>
              <a:rPr lang="en-CA" sz="28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vs. Fork</a:t>
            </a:r>
            <a:endParaRPr lang="en-US" sz="28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19" y="894623"/>
            <a:ext cx="9693163" cy="478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4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D1AD-C11B-3B4D-A7C5-F65A455A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DD5BB-A1C3-184A-BBAA-3A5943178279}"/>
              </a:ext>
            </a:extLst>
          </p:cNvPr>
          <p:cNvSpPr/>
          <p:nvPr/>
        </p:nvSpPr>
        <p:spPr>
          <a:xfrm>
            <a:off x="405057" y="428177"/>
            <a:ext cx="11667599" cy="1528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34E5F-9D9C-4641-88ED-5BF97C67F7C7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881683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solidFill>
                  <a:srgbClr val="92D050"/>
                </a:solidFill>
                <a:latin typeface="Dagny OT" panose="020B0504020201020104" pitchFamily="34" charset="77"/>
              </a:rPr>
              <a:t>5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</a:p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</a:p>
          <a:p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</a:t>
            </a:r>
            <a:r>
              <a:rPr lang="en-US" sz="9600" dirty="0">
                <a:latin typeface="Dagny OT" panose="020B0504020201020104" pitchFamily="34" charset="77"/>
              </a:rPr>
              <a:t>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79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D1AD-C11B-3B4D-A7C5-F65A455A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DD5BB-A1C3-184A-BBAA-3A5943178279}"/>
              </a:ext>
            </a:extLst>
          </p:cNvPr>
          <p:cNvSpPr/>
          <p:nvPr/>
        </p:nvSpPr>
        <p:spPr>
          <a:xfrm>
            <a:off x="405057" y="428177"/>
            <a:ext cx="11667599" cy="1528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E34E5F-9D9C-4641-88ED-5BF97C67F7C7}"/>
              </a:ext>
            </a:extLst>
          </p:cNvPr>
          <p:cNvSpPr/>
          <p:nvPr/>
        </p:nvSpPr>
        <p:spPr>
          <a:xfrm>
            <a:off x="405058" y="6190010"/>
            <a:ext cx="11667599" cy="646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2E9FE6-3B31-4139-822B-BCEB8C922072}"/>
              </a:ext>
            </a:extLst>
          </p:cNvPr>
          <p:cNvSpPr txBox="1"/>
          <p:nvPr/>
        </p:nvSpPr>
        <p:spPr>
          <a:xfrm>
            <a:off x="1950474" y="428180"/>
            <a:ext cx="9390712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>
                    <a:lumMod val="75000"/>
                  </a:schemeClr>
                </a:solidFill>
                <a:latin typeface="Dagny OT" panose="020B0504020201020104" pitchFamily="34" charset="77"/>
              </a:rPr>
              <a:t>22</a:t>
            </a:r>
            <a:r>
              <a:rPr lang="en-US" sz="9600" dirty="0">
                <a:solidFill>
                  <a:srgbClr val="C00000"/>
                </a:solidFill>
                <a:latin typeface="Dagny OT" panose="020B0504020201020104" pitchFamily="34" charset="77"/>
              </a:rPr>
              <a:t>33333</a:t>
            </a:r>
            <a:r>
              <a:rPr lang="en-US" sz="9600" dirty="0">
                <a:solidFill>
                  <a:srgbClr val="0070C0"/>
                </a:solidFill>
                <a:latin typeface="Dagny OT" panose="020B0504020201020104" pitchFamily="34" charset="77"/>
              </a:rPr>
              <a:t>444444</a:t>
            </a:r>
            <a:r>
              <a:rPr lang="en-US" sz="9600" dirty="0">
                <a:solidFill>
                  <a:srgbClr val="92D050"/>
                </a:solidFill>
                <a:latin typeface="Dagny OT" panose="020B0504020201020104" pitchFamily="34" charset="77"/>
              </a:rPr>
              <a:t>5</a:t>
            </a:r>
          </a:p>
          <a:p>
            <a:r>
              <a:rPr lang="en-US" sz="9600" dirty="0">
                <a:latin typeface="Dagny OT" panose="020B0504020201020104" pitchFamily="34" charset="77"/>
              </a:rPr>
              <a:t>66666666666</a:t>
            </a:r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777</a:t>
            </a:r>
          </a:p>
          <a:p>
            <a:r>
              <a:rPr lang="en-US" sz="9600" dirty="0">
                <a:solidFill>
                  <a:srgbClr val="7030A0"/>
                </a:solidFill>
                <a:latin typeface="Dagny OT" panose="020B0504020201020104" pitchFamily="34" charset="77"/>
              </a:rPr>
              <a:t>77777</a:t>
            </a:r>
            <a:r>
              <a:rPr lang="en-US" sz="9600" dirty="0">
                <a:solidFill>
                  <a:srgbClr val="FF0000"/>
                </a:solidFill>
                <a:latin typeface="Dagny OT" panose="020B0504020201020104" pitchFamily="34" charset="77"/>
              </a:rPr>
              <a:t>8888888</a:t>
            </a:r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99</a:t>
            </a:r>
            <a:endParaRPr lang="en-US" sz="9600" dirty="0">
              <a:latin typeface="Dagny OT" panose="020B0504020201020104" pitchFamily="34" charset="77"/>
            </a:endParaRPr>
          </a:p>
          <a:p>
            <a:r>
              <a:rPr lang="en-US" sz="9600" dirty="0">
                <a:solidFill>
                  <a:srgbClr val="FFC000"/>
                </a:solidFill>
                <a:latin typeface="Dagny OT" panose="020B0504020201020104" pitchFamily="34" charset="77"/>
              </a:rPr>
              <a:t>9999999</a:t>
            </a:r>
            <a:r>
              <a:rPr lang="en-US" sz="9600" dirty="0">
                <a:solidFill>
                  <a:srgbClr val="00B050"/>
                </a:solidFill>
                <a:latin typeface="Dagny OT" panose="020B0504020201020104" pitchFamily="34" charset="77"/>
              </a:rPr>
              <a:t>000</a:t>
            </a:r>
            <a:endParaRPr lang="en-US" sz="9600" dirty="0">
              <a:solidFill>
                <a:srgbClr val="0070C0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9893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Custom 11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D55816"/>
      </a:hlink>
      <a:folHlink>
        <a:srgbClr val="B26B0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8e51f69-d585-4695-9488-9f1e0dda2451">
      <Terms xmlns="http://schemas.microsoft.com/office/infopath/2007/PartnerControls"/>
    </lcf76f155ced4ddcb4097134ff3c332f>
    <TaxCatchAll xmlns="8af2e75b-a049-4411-93ed-ab3193f50e0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13" ma:contentTypeDescription="Create a new document." ma:contentTypeScope="" ma:versionID="0b490748f079ae88b68d0b45c00d4d5e">
  <xsd:schema xmlns:xsd="http://www.w3.org/2001/XMLSchema" xmlns:xs="http://www.w3.org/2001/XMLSchema" xmlns:p="http://schemas.microsoft.com/office/2006/metadata/properties" xmlns:ns2="48e51f69-d585-4695-9488-9f1e0dda2451" xmlns:ns3="8af2e75b-a049-4411-93ed-ab3193f50e08" targetNamespace="http://schemas.microsoft.com/office/2006/metadata/properties" ma:root="true" ma:fieldsID="fb0a8822ad2523c0ac6614f4b86ca9cc" ns2:_="" ns3:_="">
    <xsd:import namespace="48e51f69-d585-4695-9488-9f1e0dda2451"/>
    <xsd:import namespace="8af2e75b-a049-4411-93ed-ab3193f50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97c125e-d6d8-4378-9252-3cf41b42e9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2e75b-a049-4411-93ed-ab3193f50e0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fb195f3-8cc8-4cd2-8a7d-b59319b37a0f}" ma:internalName="TaxCatchAll" ma:showField="CatchAllData" ma:web="8af2e75b-a049-4411-93ed-ab3193f50e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DC264-CFF2-4234-A17E-9BCF5601879B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48e51f69-d585-4695-9488-9f1e0dda2451"/>
    <ds:schemaRef ds:uri="http://purl.org/dc/elements/1.1/"/>
    <ds:schemaRef ds:uri="8af2e75b-a049-4411-93ed-ab3193f50e08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177FF40-931E-492C-B579-E9E303B5E2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8af2e75b-a049-4411-93ed-ab3193f50e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4486</TotalTime>
  <Words>2331</Words>
  <Application>Microsoft Macintosh PowerPoint</Application>
  <PresentationFormat>Widescreen</PresentationFormat>
  <Paragraphs>414</Paragraphs>
  <Slides>76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Calibri</vt:lpstr>
      <vt:lpstr>Courier New</vt:lpstr>
      <vt:lpstr>Dagny OT</vt:lpstr>
      <vt:lpstr>Gill Sans MT</vt:lpstr>
      <vt:lpstr>Myriad Pro Light</vt:lpstr>
      <vt:lpstr>Wingdings</vt:lpstr>
      <vt:lpstr>Wingdings 2</vt:lpstr>
      <vt:lpstr>Dividend</vt:lpstr>
      <vt:lpstr>The GESTALT PRINCIPLES</vt:lpstr>
      <vt:lpstr>Visual Processing</vt:lpstr>
      <vt:lpstr>PRE-ATTENTIVE 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Pre-Attentive ATTRIBUTES</vt:lpstr>
      <vt:lpstr>Pre-Attentive ATTRIBUTES</vt:lpstr>
      <vt:lpstr>Pre-attentive Attributes</vt:lpstr>
      <vt:lpstr>GESTALT PRINCIPLES</vt:lpstr>
      <vt:lpstr>GESTALT PRINCIPLES</vt:lpstr>
      <vt:lpstr>GESTALT PRINCIPLES</vt:lpstr>
      <vt:lpstr>Simplicity</vt:lpstr>
      <vt:lpstr>ContinuATION</vt:lpstr>
      <vt:lpstr>Proximity</vt:lpstr>
      <vt:lpstr>Proximity</vt:lpstr>
      <vt:lpstr>Proximity</vt:lpstr>
      <vt:lpstr>Proximity</vt:lpstr>
      <vt:lpstr>Proximity</vt:lpstr>
      <vt:lpstr>Similarity (INVARIANCE)</vt:lpstr>
      <vt:lpstr>Similarity (INVARIANCE)</vt:lpstr>
      <vt:lpstr>Similarity (INVARIANCE)</vt:lpstr>
      <vt:lpstr>Similarity (INVARIANCE)</vt:lpstr>
      <vt:lpstr>Similarity (INVARIANCE)</vt:lpstr>
      <vt:lpstr>Focal Point</vt:lpstr>
      <vt:lpstr>Focal Point</vt:lpstr>
      <vt:lpstr>Isomorphic Correspondence</vt:lpstr>
      <vt:lpstr>Figure / Ground DUALITY</vt:lpstr>
      <vt:lpstr>Figure / Ground DUALITY </vt:lpstr>
      <vt:lpstr>Figure / Ground DUALITY </vt:lpstr>
      <vt:lpstr>DECLUTTERING</vt:lpstr>
      <vt:lpstr>Decluttering</vt:lpstr>
      <vt:lpstr>Decluttering</vt:lpstr>
      <vt:lpstr>Decluttering</vt:lpstr>
      <vt:lpstr>Declutering – Step-by-Step Example</vt:lpstr>
      <vt:lpstr>1. Remove Chart Border &amp; Gridlines</vt:lpstr>
      <vt:lpstr>2. Remove Data Markers</vt:lpstr>
      <vt:lpstr>3. Clean Up Axis Labels</vt:lpstr>
      <vt:lpstr>4. Colour Code the Lines</vt:lpstr>
      <vt:lpstr>5. Before &amp; After</vt:lpstr>
      <vt:lpstr>EXERCISE</vt:lpstr>
      <vt:lpstr>SIZE, COLOUR, AND POSITION</vt:lpstr>
      <vt:lpstr>Size</vt:lpstr>
      <vt:lpstr>COLOUR THEORY</vt:lpstr>
      <vt:lpstr>COLOUR SCHEMES</vt:lpstr>
      <vt:lpstr>COLOUR SCHEMES</vt:lpstr>
      <vt:lpstr>PowerPoint Presentation</vt:lpstr>
      <vt:lpstr>PowerPoint Presentation</vt:lpstr>
      <vt:lpstr>PowerPoint Presentation</vt:lpstr>
      <vt:lpstr>COLOUR PALETTES</vt:lpstr>
      <vt:lpstr>COLOUR PALETTES</vt:lpstr>
      <vt:lpstr>COLOUR PALETTES</vt:lpstr>
      <vt:lpstr>Decluttering</vt:lpstr>
      <vt:lpstr>ColourBLINDNESS</vt:lpstr>
      <vt:lpstr>COLOUR TIPS</vt:lpstr>
      <vt:lpstr>PowerPoint Presentation</vt:lpstr>
      <vt:lpstr>PowerPoint Presentation</vt:lpstr>
      <vt:lpstr>PowerPoint Presentation</vt:lpstr>
      <vt:lpstr>Colour-BLINDNESS</vt:lpstr>
      <vt:lpstr>SIZE, COLOUR, AND POSITION</vt:lpstr>
      <vt:lpstr>ACCESSIBILITY</vt:lpstr>
      <vt:lpstr>A WORD ABOUT Accessibility</vt:lpstr>
      <vt:lpstr>A WORD ABOUT Accessibility</vt:lpstr>
      <vt:lpstr>A Word ABOUT ACCESSIBILITY</vt:lpstr>
      <vt:lpstr>A Word ABOUT ACCESSIBILITY</vt:lpstr>
      <vt:lpstr>A Word ABOUT ACCESSIBILITY</vt:lpstr>
      <vt:lpstr>A Word ABOUT ACCESSIBILITY</vt:lpstr>
      <vt:lpstr>PHYSICALIZATIONS</vt:lpstr>
      <vt:lpstr>PHYSICALIZATIONS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196</cp:revision>
  <dcterms:created xsi:type="dcterms:W3CDTF">2020-08-02T19:49:53Z</dcterms:created>
  <dcterms:modified xsi:type="dcterms:W3CDTF">2022-09-22T20:20:58Z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  <property fmtid="{D5CDD505-2E9C-101B-9397-08002B2CF9AE}" pid="3" name="MediaServiceImageTags">
    <vt:lpwstr/>
  </property>
</Properties>
</file>